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Lst>
  <p:notesMasterIdLst>
    <p:notesMasterId r:id="rId42"/>
  </p:notesMasterIdLst>
  <p:sldIdLst>
    <p:sldId id="256" r:id="rId2"/>
    <p:sldId id="257" r:id="rId3"/>
    <p:sldId id="314" r:id="rId4"/>
    <p:sldId id="258" r:id="rId5"/>
    <p:sldId id="259" r:id="rId6"/>
    <p:sldId id="260" r:id="rId7"/>
    <p:sldId id="315" r:id="rId8"/>
    <p:sldId id="316" r:id="rId9"/>
    <p:sldId id="277" r:id="rId10"/>
    <p:sldId id="317" r:id="rId11"/>
    <p:sldId id="263" r:id="rId12"/>
    <p:sldId id="309" r:id="rId13"/>
    <p:sldId id="319" r:id="rId14"/>
    <p:sldId id="267" r:id="rId15"/>
    <p:sldId id="322" r:id="rId16"/>
    <p:sldId id="324" r:id="rId17"/>
    <p:sldId id="325" r:id="rId18"/>
    <p:sldId id="327" r:id="rId19"/>
    <p:sldId id="328" r:id="rId20"/>
    <p:sldId id="329" r:id="rId21"/>
    <p:sldId id="330" r:id="rId22"/>
    <p:sldId id="333" r:id="rId23"/>
    <p:sldId id="332" r:id="rId24"/>
    <p:sldId id="331" r:id="rId25"/>
    <p:sldId id="334" r:id="rId26"/>
    <p:sldId id="335" r:id="rId27"/>
    <p:sldId id="336" r:id="rId28"/>
    <p:sldId id="340" r:id="rId29"/>
    <p:sldId id="341" r:id="rId30"/>
    <p:sldId id="318" r:id="rId31"/>
    <p:sldId id="280" r:id="rId32"/>
    <p:sldId id="281" r:id="rId33"/>
    <p:sldId id="339" r:id="rId34"/>
    <p:sldId id="343" r:id="rId35"/>
    <p:sldId id="348" r:id="rId36"/>
    <p:sldId id="344" r:id="rId37"/>
    <p:sldId id="347" r:id="rId38"/>
    <p:sldId id="349" r:id="rId39"/>
    <p:sldId id="351" r:id="rId40"/>
    <p:sldId id="352" r:id="rId41"/>
  </p:sldIdLst>
  <p:sldSz cx="9906000" cy="6858000" type="A4"/>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0">
          <p15:clr>
            <a:srgbClr val="A4A3A4"/>
          </p15:clr>
        </p15:guide>
        <p15:guide id="4"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77448" autoAdjust="0"/>
  </p:normalViewPr>
  <p:slideViewPr>
    <p:cSldViewPr snapToGrid="0">
      <p:cViewPr>
        <p:scale>
          <a:sx n="64" d="100"/>
          <a:sy n="64" d="100"/>
        </p:scale>
        <p:origin x="1853" y="394"/>
      </p:cViewPr>
      <p:guideLst>
        <p:guide orient="horz" pos="1620"/>
        <p:guide pos="2880"/>
        <p:guide orient="horz" pos="2160"/>
        <p:guide pos="3120"/>
      </p:guideLst>
    </p:cSldViewPr>
  </p:slideViewPr>
  <p:notesTextViewPr>
    <p:cViewPr>
      <p:scale>
        <a:sx n="1" d="1"/>
        <a:sy n="1" d="1"/>
      </p:scale>
      <p:origin x="0" y="0"/>
    </p:cViewPr>
  </p:notesTextViewPr>
  <p:sorterViewPr>
    <p:cViewPr>
      <p:scale>
        <a:sx n="120" d="100"/>
        <a:sy n="120" d="100"/>
      </p:scale>
      <p:origin x="0" y="-154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6307152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70e28bffb8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70e28bffb8_2_75: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a:extLst>
            <a:ext uri="{FF2B5EF4-FFF2-40B4-BE49-F238E27FC236}">
              <a16:creationId xmlns:a16="http://schemas.microsoft.com/office/drawing/2014/main" id="{BC386EA9-B811-3570-5F3D-5B7DD33BA09A}"/>
            </a:ext>
          </a:extLst>
        </p:cNvPr>
        <p:cNvGrpSpPr/>
        <p:nvPr/>
      </p:nvGrpSpPr>
      <p:grpSpPr>
        <a:xfrm>
          <a:off x="0" y="0"/>
          <a:ext cx="0" cy="0"/>
          <a:chOff x="0" y="0"/>
          <a:chExt cx="0" cy="0"/>
        </a:xfrm>
      </p:grpSpPr>
      <p:sp>
        <p:nvSpPr>
          <p:cNvPr id="132" name="Google Shape;132;g70e28bffb8_2_81:notes">
            <a:extLst>
              <a:ext uri="{FF2B5EF4-FFF2-40B4-BE49-F238E27FC236}">
                <a16:creationId xmlns:a16="http://schemas.microsoft.com/office/drawing/2014/main" id="{0F886004-2DF0-D16D-13C6-D1A2B16BD6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g70e28bffb8_2_81:notes">
            <a:extLst>
              <a:ext uri="{FF2B5EF4-FFF2-40B4-BE49-F238E27FC236}">
                <a16:creationId xmlns:a16="http://schemas.microsoft.com/office/drawing/2014/main" id="{FB570E78-C706-BA34-5C04-A57781EAAA06}"/>
              </a:ext>
            </a:extLst>
          </p:cNvPr>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11122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70e28bffb8_2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g70e28bffb8_2_170: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70e28bffb8_2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3" name="Google Shape;263;g70e28bffb8_2_246: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a:extLst>
            <a:ext uri="{FF2B5EF4-FFF2-40B4-BE49-F238E27FC236}">
              <a16:creationId xmlns:a16="http://schemas.microsoft.com/office/drawing/2014/main" id="{45F1D526-A109-A277-6DA2-A135508DBCAB}"/>
            </a:ext>
          </a:extLst>
        </p:cNvPr>
        <p:cNvGrpSpPr/>
        <p:nvPr/>
      </p:nvGrpSpPr>
      <p:grpSpPr>
        <a:xfrm>
          <a:off x="0" y="0"/>
          <a:ext cx="0" cy="0"/>
          <a:chOff x="0" y="0"/>
          <a:chExt cx="0" cy="0"/>
        </a:xfrm>
      </p:grpSpPr>
      <p:sp>
        <p:nvSpPr>
          <p:cNvPr id="262" name="Google Shape;262;g70e28bffb8_2_246:notes">
            <a:extLst>
              <a:ext uri="{FF2B5EF4-FFF2-40B4-BE49-F238E27FC236}">
                <a16:creationId xmlns:a16="http://schemas.microsoft.com/office/drawing/2014/main" id="{A8004ACE-15CF-23DB-FF41-89EEEE6E0F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3" name="Google Shape;263;g70e28bffb8_2_246:notes">
            <a:extLst>
              <a:ext uri="{FF2B5EF4-FFF2-40B4-BE49-F238E27FC236}">
                <a16:creationId xmlns:a16="http://schemas.microsoft.com/office/drawing/2014/main" id="{EF60E11B-9BDA-A2DB-2BCF-D02CD1696292}"/>
              </a:ext>
            </a:extLst>
          </p:cNvPr>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0948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e28bffb8_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g70e28bffb8_2_81: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a:extLst>
            <a:ext uri="{FF2B5EF4-FFF2-40B4-BE49-F238E27FC236}">
              <a16:creationId xmlns:a16="http://schemas.microsoft.com/office/drawing/2014/main" id="{0A302588-824C-A42E-626B-A825D9FF80ED}"/>
            </a:ext>
          </a:extLst>
        </p:cNvPr>
        <p:cNvGrpSpPr/>
        <p:nvPr/>
      </p:nvGrpSpPr>
      <p:grpSpPr>
        <a:xfrm>
          <a:off x="0" y="0"/>
          <a:ext cx="0" cy="0"/>
          <a:chOff x="0" y="0"/>
          <a:chExt cx="0" cy="0"/>
        </a:xfrm>
      </p:grpSpPr>
      <p:sp>
        <p:nvSpPr>
          <p:cNvPr id="132" name="Google Shape;132;g70e28bffb8_2_81:notes">
            <a:extLst>
              <a:ext uri="{FF2B5EF4-FFF2-40B4-BE49-F238E27FC236}">
                <a16:creationId xmlns:a16="http://schemas.microsoft.com/office/drawing/2014/main" id="{14F63216-DA53-B881-4BD1-E30D94896E8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g70e28bffb8_2_81:notes">
            <a:extLst>
              <a:ext uri="{FF2B5EF4-FFF2-40B4-BE49-F238E27FC236}">
                <a16:creationId xmlns:a16="http://schemas.microsoft.com/office/drawing/2014/main" id="{43F43074-BB7A-8BB0-CBB6-5D52BF2BA309}"/>
              </a:ext>
            </a:extLst>
          </p:cNvPr>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6444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70e28bffb8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000"/>
              </a:spcAft>
              <a:buClr>
                <a:schemeClr val="dk1"/>
              </a:buClr>
              <a:buSzPts val="1100"/>
              <a:buFont typeface="Arial"/>
              <a:buNone/>
            </a:pPr>
            <a:endParaRPr/>
          </a:p>
        </p:txBody>
      </p:sp>
      <p:sp>
        <p:nvSpPr>
          <p:cNvPr id="139" name="Google Shape;139;g70e28bffb8_0_4: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70e28bffb8_2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g70e28bffb8_2_91: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70e28bffb8_2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g70e28bffb8_2_153: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a:extLst>
            <a:ext uri="{FF2B5EF4-FFF2-40B4-BE49-F238E27FC236}">
              <a16:creationId xmlns:a16="http://schemas.microsoft.com/office/drawing/2014/main" id="{3F25617A-A2CB-658C-F568-2CAD7A5CEC40}"/>
            </a:ext>
          </a:extLst>
        </p:cNvPr>
        <p:cNvGrpSpPr/>
        <p:nvPr/>
      </p:nvGrpSpPr>
      <p:grpSpPr>
        <a:xfrm>
          <a:off x="0" y="0"/>
          <a:ext cx="0" cy="0"/>
          <a:chOff x="0" y="0"/>
          <a:chExt cx="0" cy="0"/>
        </a:xfrm>
      </p:grpSpPr>
      <p:sp>
        <p:nvSpPr>
          <p:cNvPr id="168" name="Google Shape;168;g70e28bffb8_2_153:notes">
            <a:extLst>
              <a:ext uri="{FF2B5EF4-FFF2-40B4-BE49-F238E27FC236}">
                <a16:creationId xmlns:a16="http://schemas.microsoft.com/office/drawing/2014/main" id="{917F9B58-8973-ED64-81F2-31FE26B0350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g70e28bffb8_2_153:notes">
            <a:extLst>
              <a:ext uri="{FF2B5EF4-FFF2-40B4-BE49-F238E27FC236}">
                <a16:creationId xmlns:a16="http://schemas.microsoft.com/office/drawing/2014/main" id="{25709058-0BF7-D4C0-7012-C76E3D729271}"/>
              </a:ext>
            </a:extLst>
          </p:cNvPr>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11343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a:extLst>
            <a:ext uri="{FF2B5EF4-FFF2-40B4-BE49-F238E27FC236}">
              <a16:creationId xmlns:a16="http://schemas.microsoft.com/office/drawing/2014/main" id="{55631E2F-4B24-9065-06FC-5354751397FE}"/>
            </a:ext>
          </a:extLst>
        </p:cNvPr>
        <p:cNvGrpSpPr/>
        <p:nvPr/>
      </p:nvGrpSpPr>
      <p:grpSpPr>
        <a:xfrm>
          <a:off x="0" y="0"/>
          <a:ext cx="0" cy="0"/>
          <a:chOff x="0" y="0"/>
          <a:chExt cx="0" cy="0"/>
        </a:xfrm>
      </p:grpSpPr>
      <p:sp>
        <p:nvSpPr>
          <p:cNvPr id="168" name="Google Shape;168;g70e28bffb8_2_153:notes">
            <a:extLst>
              <a:ext uri="{FF2B5EF4-FFF2-40B4-BE49-F238E27FC236}">
                <a16:creationId xmlns:a16="http://schemas.microsoft.com/office/drawing/2014/main" id="{78FAA588-4D62-1D47-4CBE-317284CA65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g70e28bffb8_2_153:notes">
            <a:extLst>
              <a:ext uri="{FF2B5EF4-FFF2-40B4-BE49-F238E27FC236}">
                <a16:creationId xmlns:a16="http://schemas.microsoft.com/office/drawing/2014/main" id="{EE7B5559-74FC-74AC-26F9-A7A48E050CA3}"/>
              </a:ext>
            </a:extLst>
          </p:cNvPr>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56804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e28bffb8_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g70e28bffb8_2_81:notes"/>
          <p:cNvSpPr>
            <a:spLocks noGrp="1" noRot="1" noChangeAspect="1"/>
          </p:cNvSpPr>
          <p:nvPr>
            <p:ph type="sldImg" idx="2"/>
          </p:nvPr>
        </p:nvSpPr>
        <p:spPr>
          <a:xfrm>
            <a:off x="952500" y="685800"/>
            <a:ext cx="4953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742950" y="2130426"/>
            <a:ext cx="8420100" cy="14700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4"/>
          <p:cNvSpPr txBox="1">
            <a:spLocks noGrp="1"/>
          </p:cNvSpPr>
          <p:nvPr>
            <p:ph type="subTitle" idx="1"/>
          </p:nvPr>
        </p:nvSpPr>
        <p:spPr>
          <a:xfrm>
            <a:off x="1485900" y="3886200"/>
            <a:ext cx="6934200" cy="1752600"/>
          </a:xfrm>
          <a:prstGeom prst="rect">
            <a:avLst/>
          </a:prstGeom>
          <a:noFill/>
          <a:ln>
            <a:noFill/>
          </a:ln>
        </p:spPr>
        <p:txBody>
          <a:bodyPr spcFirstLastPara="1" wrap="square" lIns="107269" tIns="53620" rIns="107269" bIns="53620" anchor="t" anchorCtr="0">
            <a:noAutofit/>
          </a:bodyPr>
          <a:lstStyle>
            <a:lvl1pPr lvl="0" algn="ctr">
              <a:spcBef>
                <a:spcPts val="751"/>
              </a:spcBef>
              <a:spcAft>
                <a:spcPts val="0"/>
              </a:spcAft>
              <a:buClr>
                <a:srgbClr val="888888"/>
              </a:buClr>
              <a:buSzPts val="3200"/>
              <a:buNone/>
              <a:defRPr>
                <a:solidFill>
                  <a:srgbClr val="888888"/>
                </a:solidFill>
              </a:defRPr>
            </a:lvl1pPr>
            <a:lvl2pPr lvl="1" algn="ctr">
              <a:spcBef>
                <a:spcPts val="657"/>
              </a:spcBef>
              <a:spcAft>
                <a:spcPts val="0"/>
              </a:spcAft>
              <a:buClr>
                <a:srgbClr val="888888"/>
              </a:buClr>
              <a:buSzPts val="2800"/>
              <a:buNone/>
              <a:defRPr>
                <a:solidFill>
                  <a:srgbClr val="888888"/>
                </a:solidFill>
              </a:defRPr>
            </a:lvl2pPr>
            <a:lvl3pPr lvl="2" algn="ctr">
              <a:spcBef>
                <a:spcPts val="563"/>
              </a:spcBef>
              <a:spcAft>
                <a:spcPts val="0"/>
              </a:spcAft>
              <a:buClr>
                <a:srgbClr val="888888"/>
              </a:buClr>
              <a:buSzPts val="2400"/>
              <a:buNone/>
              <a:defRPr>
                <a:solidFill>
                  <a:srgbClr val="888888"/>
                </a:solidFill>
              </a:defRPr>
            </a:lvl3pPr>
            <a:lvl4pPr lvl="3" algn="ctr">
              <a:spcBef>
                <a:spcPts val="469"/>
              </a:spcBef>
              <a:spcAft>
                <a:spcPts val="0"/>
              </a:spcAft>
              <a:buClr>
                <a:srgbClr val="888888"/>
              </a:buClr>
              <a:buSzPts val="2000"/>
              <a:buNone/>
              <a:defRPr>
                <a:solidFill>
                  <a:srgbClr val="888888"/>
                </a:solidFill>
              </a:defRPr>
            </a:lvl4pPr>
            <a:lvl5pPr lvl="4" algn="ctr">
              <a:spcBef>
                <a:spcPts val="469"/>
              </a:spcBef>
              <a:spcAft>
                <a:spcPts val="0"/>
              </a:spcAft>
              <a:buClr>
                <a:srgbClr val="888888"/>
              </a:buClr>
              <a:buSzPts val="2000"/>
              <a:buNone/>
              <a:defRPr>
                <a:solidFill>
                  <a:srgbClr val="888888"/>
                </a:solidFill>
              </a:defRPr>
            </a:lvl5pPr>
            <a:lvl6pPr lvl="5" algn="ctr">
              <a:spcBef>
                <a:spcPts val="469"/>
              </a:spcBef>
              <a:spcAft>
                <a:spcPts val="0"/>
              </a:spcAft>
              <a:buClr>
                <a:srgbClr val="888888"/>
              </a:buClr>
              <a:buSzPts val="2000"/>
              <a:buNone/>
              <a:defRPr>
                <a:solidFill>
                  <a:srgbClr val="888888"/>
                </a:solidFill>
              </a:defRPr>
            </a:lvl6pPr>
            <a:lvl7pPr lvl="6" algn="ctr">
              <a:spcBef>
                <a:spcPts val="469"/>
              </a:spcBef>
              <a:spcAft>
                <a:spcPts val="0"/>
              </a:spcAft>
              <a:buClr>
                <a:srgbClr val="888888"/>
              </a:buClr>
              <a:buSzPts val="2000"/>
              <a:buNone/>
              <a:defRPr>
                <a:solidFill>
                  <a:srgbClr val="888888"/>
                </a:solidFill>
              </a:defRPr>
            </a:lvl7pPr>
            <a:lvl8pPr lvl="7" algn="ctr">
              <a:spcBef>
                <a:spcPts val="469"/>
              </a:spcBef>
              <a:spcAft>
                <a:spcPts val="0"/>
              </a:spcAft>
              <a:buClr>
                <a:srgbClr val="888888"/>
              </a:buClr>
              <a:buSzPts val="2000"/>
              <a:buNone/>
              <a:defRPr>
                <a:solidFill>
                  <a:srgbClr val="888888"/>
                </a:solidFill>
              </a:defRPr>
            </a:lvl8pPr>
            <a:lvl9pPr lvl="8" algn="ctr">
              <a:spcBef>
                <a:spcPts val="469"/>
              </a:spcBef>
              <a:spcAft>
                <a:spcPts val="0"/>
              </a:spcAft>
              <a:buClr>
                <a:srgbClr val="888888"/>
              </a:buClr>
              <a:buSzPts val="2000"/>
              <a:buNone/>
              <a:defRPr>
                <a:solidFill>
                  <a:srgbClr val="888888"/>
                </a:solidFill>
              </a:defRPr>
            </a:lvl9pPr>
          </a:lstStyle>
          <a:p>
            <a:endParaRPr/>
          </a:p>
        </p:txBody>
      </p:sp>
      <p:sp>
        <p:nvSpPr>
          <p:cNvPr id="59" name="Google Shape;59;p14"/>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4"/>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4"/>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5370513" y="2085975"/>
            <a:ext cx="5851525" cy="2228850"/>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1" name="Google Shape;121;p24"/>
          <p:cNvSpPr txBox="1">
            <a:spLocks noGrp="1"/>
          </p:cNvSpPr>
          <p:nvPr>
            <p:ph type="body" idx="1"/>
          </p:nvPr>
        </p:nvSpPr>
        <p:spPr>
          <a:xfrm rot="5400000">
            <a:off x="830263" y="-60324"/>
            <a:ext cx="5851525" cy="6521450"/>
          </a:xfrm>
          <a:prstGeom prst="rect">
            <a:avLst/>
          </a:prstGeom>
          <a:noFill/>
          <a:ln>
            <a:noFill/>
          </a:ln>
        </p:spPr>
        <p:txBody>
          <a:bodyPr spcFirstLastPara="1" wrap="square" lIns="107269" tIns="53620" rIns="107269" bIns="53620" anchor="t" anchorCtr="0">
            <a:noAutofit/>
          </a:bodyPr>
          <a:lstStyle>
            <a:lvl1pPr marL="536433" lvl="0" indent="-402325" algn="l">
              <a:spcBef>
                <a:spcPts val="422"/>
              </a:spcBef>
              <a:spcAft>
                <a:spcPts val="0"/>
              </a:spcAft>
              <a:buClr>
                <a:schemeClr val="dk1"/>
              </a:buClr>
              <a:buSzPts val="1800"/>
              <a:buChar char="•"/>
              <a:defRPr/>
            </a:lvl1pPr>
            <a:lvl2pPr marL="1072866" lvl="1" indent="-402325" algn="l">
              <a:spcBef>
                <a:spcPts val="422"/>
              </a:spcBef>
              <a:spcAft>
                <a:spcPts val="0"/>
              </a:spcAft>
              <a:buClr>
                <a:schemeClr val="dk1"/>
              </a:buClr>
              <a:buSzPts val="1800"/>
              <a:buChar char="–"/>
              <a:defRPr/>
            </a:lvl2pPr>
            <a:lvl3pPr marL="1609298" lvl="2" indent="-402325" algn="l">
              <a:spcBef>
                <a:spcPts val="422"/>
              </a:spcBef>
              <a:spcAft>
                <a:spcPts val="0"/>
              </a:spcAft>
              <a:buClr>
                <a:schemeClr val="dk1"/>
              </a:buClr>
              <a:buSzPts val="1800"/>
              <a:buChar char="•"/>
              <a:defRPr/>
            </a:lvl3pPr>
            <a:lvl4pPr marL="2145731" lvl="3" indent="-402325" algn="l">
              <a:spcBef>
                <a:spcPts val="422"/>
              </a:spcBef>
              <a:spcAft>
                <a:spcPts val="0"/>
              </a:spcAft>
              <a:buClr>
                <a:schemeClr val="dk1"/>
              </a:buClr>
              <a:buSzPts val="1800"/>
              <a:buChar char="–"/>
              <a:defRPr/>
            </a:lvl4pPr>
            <a:lvl5pPr marL="2682164" lvl="4" indent="-402325" algn="l">
              <a:spcBef>
                <a:spcPts val="422"/>
              </a:spcBef>
              <a:spcAft>
                <a:spcPts val="0"/>
              </a:spcAft>
              <a:buClr>
                <a:schemeClr val="dk1"/>
              </a:buClr>
              <a:buSzPts val="1800"/>
              <a:buChar char="»"/>
              <a:defRPr/>
            </a:lvl5pPr>
            <a:lvl6pPr marL="3218597" lvl="5" indent="-402325" algn="l">
              <a:spcBef>
                <a:spcPts val="422"/>
              </a:spcBef>
              <a:spcAft>
                <a:spcPts val="0"/>
              </a:spcAft>
              <a:buClr>
                <a:schemeClr val="dk1"/>
              </a:buClr>
              <a:buSzPts val="1800"/>
              <a:buChar char="•"/>
              <a:defRPr/>
            </a:lvl6pPr>
            <a:lvl7pPr marL="3755029" lvl="6" indent="-402325" algn="l">
              <a:spcBef>
                <a:spcPts val="422"/>
              </a:spcBef>
              <a:spcAft>
                <a:spcPts val="0"/>
              </a:spcAft>
              <a:buClr>
                <a:schemeClr val="dk1"/>
              </a:buClr>
              <a:buSzPts val="1800"/>
              <a:buChar char="•"/>
              <a:defRPr/>
            </a:lvl7pPr>
            <a:lvl8pPr marL="4291462" lvl="7" indent="-402325" algn="l">
              <a:spcBef>
                <a:spcPts val="422"/>
              </a:spcBef>
              <a:spcAft>
                <a:spcPts val="0"/>
              </a:spcAft>
              <a:buClr>
                <a:schemeClr val="dk1"/>
              </a:buClr>
              <a:buSzPts val="1800"/>
              <a:buChar char="•"/>
              <a:defRPr/>
            </a:lvl8pPr>
            <a:lvl9pPr marL="4827895" lvl="8" indent="-402325" algn="l">
              <a:spcBef>
                <a:spcPts val="422"/>
              </a:spcBef>
              <a:spcAft>
                <a:spcPts val="0"/>
              </a:spcAft>
              <a:buClr>
                <a:schemeClr val="dk1"/>
              </a:buClr>
              <a:buSzPts val="1800"/>
              <a:buChar char="•"/>
              <a:defRPr/>
            </a:lvl9pPr>
          </a:lstStyle>
          <a:p>
            <a:endParaRPr/>
          </a:p>
        </p:txBody>
      </p:sp>
      <p:sp>
        <p:nvSpPr>
          <p:cNvPr id="122" name="Google Shape;122;p24"/>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24"/>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24"/>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15"/>
          <p:cNvSpPr txBox="1">
            <a:spLocks noGrp="1"/>
          </p:cNvSpPr>
          <p:nvPr>
            <p:ph type="body" idx="1"/>
          </p:nvPr>
        </p:nvSpPr>
        <p:spPr>
          <a:xfrm>
            <a:off x="495300" y="1600200"/>
            <a:ext cx="8915400" cy="4525963"/>
          </a:xfrm>
          <a:prstGeom prst="rect">
            <a:avLst/>
          </a:prstGeom>
          <a:noFill/>
          <a:ln>
            <a:noFill/>
          </a:ln>
        </p:spPr>
        <p:txBody>
          <a:bodyPr spcFirstLastPara="1" wrap="square" lIns="107269" tIns="53620" rIns="107269" bIns="53620" anchor="t" anchorCtr="0">
            <a:noAutofit/>
          </a:bodyPr>
          <a:lstStyle>
            <a:lvl1pPr marL="536433" lvl="0" indent="-402325" algn="l">
              <a:spcBef>
                <a:spcPts val="422"/>
              </a:spcBef>
              <a:spcAft>
                <a:spcPts val="0"/>
              </a:spcAft>
              <a:buClr>
                <a:schemeClr val="dk1"/>
              </a:buClr>
              <a:buSzPts val="1800"/>
              <a:buChar char="•"/>
              <a:defRPr/>
            </a:lvl1pPr>
            <a:lvl2pPr marL="1072866" lvl="1" indent="-402325" algn="l">
              <a:spcBef>
                <a:spcPts val="422"/>
              </a:spcBef>
              <a:spcAft>
                <a:spcPts val="0"/>
              </a:spcAft>
              <a:buClr>
                <a:schemeClr val="dk1"/>
              </a:buClr>
              <a:buSzPts val="1800"/>
              <a:buChar char="–"/>
              <a:defRPr/>
            </a:lvl2pPr>
            <a:lvl3pPr marL="1609298" lvl="2" indent="-402325" algn="l">
              <a:spcBef>
                <a:spcPts val="422"/>
              </a:spcBef>
              <a:spcAft>
                <a:spcPts val="0"/>
              </a:spcAft>
              <a:buClr>
                <a:schemeClr val="dk1"/>
              </a:buClr>
              <a:buSzPts val="1800"/>
              <a:buChar char="•"/>
              <a:defRPr/>
            </a:lvl3pPr>
            <a:lvl4pPr marL="2145731" lvl="3" indent="-402325" algn="l">
              <a:spcBef>
                <a:spcPts val="422"/>
              </a:spcBef>
              <a:spcAft>
                <a:spcPts val="0"/>
              </a:spcAft>
              <a:buClr>
                <a:schemeClr val="dk1"/>
              </a:buClr>
              <a:buSzPts val="1800"/>
              <a:buChar char="–"/>
              <a:defRPr/>
            </a:lvl4pPr>
            <a:lvl5pPr marL="2682164" lvl="4" indent="-402325" algn="l">
              <a:spcBef>
                <a:spcPts val="422"/>
              </a:spcBef>
              <a:spcAft>
                <a:spcPts val="0"/>
              </a:spcAft>
              <a:buClr>
                <a:schemeClr val="dk1"/>
              </a:buClr>
              <a:buSzPts val="1800"/>
              <a:buChar char="»"/>
              <a:defRPr/>
            </a:lvl5pPr>
            <a:lvl6pPr marL="3218597" lvl="5" indent="-402325" algn="l">
              <a:spcBef>
                <a:spcPts val="422"/>
              </a:spcBef>
              <a:spcAft>
                <a:spcPts val="0"/>
              </a:spcAft>
              <a:buClr>
                <a:schemeClr val="dk1"/>
              </a:buClr>
              <a:buSzPts val="1800"/>
              <a:buChar char="•"/>
              <a:defRPr/>
            </a:lvl6pPr>
            <a:lvl7pPr marL="3755029" lvl="6" indent="-402325" algn="l">
              <a:spcBef>
                <a:spcPts val="422"/>
              </a:spcBef>
              <a:spcAft>
                <a:spcPts val="0"/>
              </a:spcAft>
              <a:buClr>
                <a:schemeClr val="dk1"/>
              </a:buClr>
              <a:buSzPts val="1800"/>
              <a:buChar char="•"/>
              <a:defRPr/>
            </a:lvl7pPr>
            <a:lvl8pPr marL="4291462" lvl="7" indent="-402325" algn="l">
              <a:spcBef>
                <a:spcPts val="422"/>
              </a:spcBef>
              <a:spcAft>
                <a:spcPts val="0"/>
              </a:spcAft>
              <a:buClr>
                <a:schemeClr val="dk1"/>
              </a:buClr>
              <a:buSzPts val="1800"/>
              <a:buChar char="•"/>
              <a:defRPr/>
            </a:lvl8pPr>
            <a:lvl9pPr marL="4827895" lvl="8" indent="-402325" algn="l">
              <a:spcBef>
                <a:spcPts val="422"/>
              </a:spcBef>
              <a:spcAft>
                <a:spcPts val="0"/>
              </a:spcAft>
              <a:buClr>
                <a:schemeClr val="dk1"/>
              </a:buClr>
              <a:buSzPts val="1800"/>
              <a:buChar char="•"/>
              <a:defRPr/>
            </a:lvl9pPr>
          </a:lstStyle>
          <a:p>
            <a:endParaRPr/>
          </a:p>
        </p:txBody>
      </p:sp>
      <p:sp>
        <p:nvSpPr>
          <p:cNvPr id="65" name="Google Shape;65;p15"/>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5"/>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5"/>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6"/>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6"/>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6"/>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3"/>
        <p:cNvGrpSpPr/>
        <p:nvPr/>
      </p:nvGrpSpPr>
      <p:grpSpPr>
        <a:xfrm>
          <a:off x="0" y="0"/>
          <a:ext cx="0" cy="0"/>
          <a:chOff x="0" y="0"/>
          <a:chExt cx="0" cy="0"/>
        </a:xfrm>
      </p:grpSpPr>
      <p:sp>
        <p:nvSpPr>
          <p:cNvPr id="74" name="Google Shape;74;p17"/>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7"/>
          <p:cNvSpPr txBox="1">
            <a:spLocks noGrp="1"/>
          </p:cNvSpPr>
          <p:nvPr>
            <p:ph type="body" idx="1"/>
          </p:nvPr>
        </p:nvSpPr>
        <p:spPr>
          <a:xfrm>
            <a:off x="495300" y="1600200"/>
            <a:ext cx="4375150" cy="4525963"/>
          </a:xfrm>
          <a:prstGeom prst="rect">
            <a:avLst/>
          </a:prstGeom>
          <a:noFill/>
          <a:ln>
            <a:noFill/>
          </a:ln>
        </p:spPr>
        <p:txBody>
          <a:bodyPr spcFirstLastPara="1" wrap="square" lIns="107269" tIns="53620" rIns="107269" bIns="53620" anchor="t" anchorCtr="0">
            <a:noAutofit/>
          </a:bodyPr>
          <a:lstStyle>
            <a:lvl1pPr marL="536433" lvl="0" indent="-476829" algn="l">
              <a:spcBef>
                <a:spcPts val="657"/>
              </a:spcBef>
              <a:spcAft>
                <a:spcPts val="0"/>
              </a:spcAft>
              <a:buClr>
                <a:schemeClr val="dk1"/>
              </a:buClr>
              <a:buSzPts val="2800"/>
              <a:buChar char="•"/>
              <a:defRPr sz="3300"/>
            </a:lvl1pPr>
            <a:lvl2pPr marL="1072866" lvl="1" indent="-447027" algn="l">
              <a:spcBef>
                <a:spcPts val="563"/>
              </a:spcBef>
              <a:spcAft>
                <a:spcPts val="0"/>
              </a:spcAft>
              <a:buClr>
                <a:schemeClr val="dk1"/>
              </a:buClr>
              <a:buSzPts val="2400"/>
              <a:buChar char="–"/>
              <a:defRPr sz="2800"/>
            </a:lvl2pPr>
            <a:lvl3pPr marL="1609298" lvl="2" indent="-417225" algn="l">
              <a:spcBef>
                <a:spcPts val="469"/>
              </a:spcBef>
              <a:spcAft>
                <a:spcPts val="0"/>
              </a:spcAft>
              <a:buClr>
                <a:schemeClr val="dk1"/>
              </a:buClr>
              <a:buSzPts val="2000"/>
              <a:buChar char="•"/>
              <a:defRPr sz="2300"/>
            </a:lvl3pPr>
            <a:lvl4pPr marL="2145731" lvl="3" indent="-402325" algn="l">
              <a:spcBef>
                <a:spcPts val="422"/>
              </a:spcBef>
              <a:spcAft>
                <a:spcPts val="0"/>
              </a:spcAft>
              <a:buClr>
                <a:schemeClr val="dk1"/>
              </a:buClr>
              <a:buSzPts val="1800"/>
              <a:buChar char="–"/>
              <a:defRPr sz="2100"/>
            </a:lvl4pPr>
            <a:lvl5pPr marL="2682164" lvl="4" indent="-402325" algn="l">
              <a:spcBef>
                <a:spcPts val="422"/>
              </a:spcBef>
              <a:spcAft>
                <a:spcPts val="0"/>
              </a:spcAft>
              <a:buClr>
                <a:schemeClr val="dk1"/>
              </a:buClr>
              <a:buSzPts val="1800"/>
              <a:buChar char="»"/>
              <a:defRPr sz="2100"/>
            </a:lvl5pPr>
            <a:lvl6pPr marL="3218597" lvl="5" indent="-402325" algn="l">
              <a:spcBef>
                <a:spcPts val="422"/>
              </a:spcBef>
              <a:spcAft>
                <a:spcPts val="0"/>
              </a:spcAft>
              <a:buClr>
                <a:schemeClr val="dk1"/>
              </a:buClr>
              <a:buSzPts val="1800"/>
              <a:buChar char="•"/>
              <a:defRPr sz="2100"/>
            </a:lvl6pPr>
            <a:lvl7pPr marL="3755029" lvl="6" indent="-402325" algn="l">
              <a:spcBef>
                <a:spcPts val="422"/>
              </a:spcBef>
              <a:spcAft>
                <a:spcPts val="0"/>
              </a:spcAft>
              <a:buClr>
                <a:schemeClr val="dk1"/>
              </a:buClr>
              <a:buSzPts val="1800"/>
              <a:buChar char="•"/>
              <a:defRPr sz="2100"/>
            </a:lvl7pPr>
            <a:lvl8pPr marL="4291462" lvl="7" indent="-402325" algn="l">
              <a:spcBef>
                <a:spcPts val="422"/>
              </a:spcBef>
              <a:spcAft>
                <a:spcPts val="0"/>
              </a:spcAft>
              <a:buClr>
                <a:schemeClr val="dk1"/>
              </a:buClr>
              <a:buSzPts val="1800"/>
              <a:buChar char="•"/>
              <a:defRPr sz="2100"/>
            </a:lvl8pPr>
            <a:lvl9pPr marL="4827895" lvl="8" indent="-402325" algn="l">
              <a:spcBef>
                <a:spcPts val="422"/>
              </a:spcBef>
              <a:spcAft>
                <a:spcPts val="0"/>
              </a:spcAft>
              <a:buClr>
                <a:schemeClr val="dk1"/>
              </a:buClr>
              <a:buSzPts val="1800"/>
              <a:buChar char="•"/>
              <a:defRPr sz="2100"/>
            </a:lvl9pPr>
          </a:lstStyle>
          <a:p>
            <a:endParaRPr/>
          </a:p>
        </p:txBody>
      </p:sp>
      <p:sp>
        <p:nvSpPr>
          <p:cNvPr id="76" name="Google Shape;76;p17"/>
          <p:cNvSpPr txBox="1">
            <a:spLocks noGrp="1"/>
          </p:cNvSpPr>
          <p:nvPr>
            <p:ph type="body" idx="2"/>
          </p:nvPr>
        </p:nvSpPr>
        <p:spPr>
          <a:xfrm>
            <a:off x="5035550" y="1600200"/>
            <a:ext cx="4375150" cy="4525963"/>
          </a:xfrm>
          <a:prstGeom prst="rect">
            <a:avLst/>
          </a:prstGeom>
          <a:noFill/>
          <a:ln>
            <a:noFill/>
          </a:ln>
        </p:spPr>
        <p:txBody>
          <a:bodyPr spcFirstLastPara="1" wrap="square" lIns="107269" tIns="53620" rIns="107269" bIns="53620" anchor="t" anchorCtr="0">
            <a:noAutofit/>
          </a:bodyPr>
          <a:lstStyle>
            <a:lvl1pPr marL="536433" lvl="0" indent="-476829" algn="l">
              <a:spcBef>
                <a:spcPts val="657"/>
              </a:spcBef>
              <a:spcAft>
                <a:spcPts val="0"/>
              </a:spcAft>
              <a:buClr>
                <a:schemeClr val="dk1"/>
              </a:buClr>
              <a:buSzPts val="2800"/>
              <a:buChar char="•"/>
              <a:defRPr sz="3300"/>
            </a:lvl1pPr>
            <a:lvl2pPr marL="1072866" lvl="1" indent="-447027" algn="l">
              <a:spcBef>
                <a:spcPts val="563"/>
              </a:spcBef>
              <a:spcAft>
                <a:spcPts val="0"/>
              </a:spcAft>
              <a:buClr>
                <a:schemeClr val="dk1"/>
              </a:buClr>
              <a:buSzPts val="2400"/>
              <a:buChar char="–"/>
              <a:defRPr sz="2800"/>
            </a:lvl2pPr>
            <a:lvl3pPr marL="1609298" lvl="2" indent="-417225" algn="l">
              <a:spcBef>
                <a:spcPts val="469"/>
              </a:spcBef>
              <a:spcAft>
                <a:spcPts val="0"/>
              </a:spcAft>
              <a:buClr>
                <a:schemeClr val="dk1"/>
              </a:buClr>
              <a:buSzPts val="2000"/>
              <a:buChar char="•"/>
              <a:defRPr sz="2300"/>
            </a:lvl3pPr>
            <a:lvl4pPr marL="2145731" lvl="3" indent="-402325" algn="l">
              <a:spcBef>
                <a:spcPts val="422"/>
              </a:spcBef>
              <a:spcAft>
                <a:spcPts val="0"/>
              </a:spcAft>
              <a:buClr>
                <a:schemeClr val="dk1"/>
              </a:buClr>
              <a:buSzPts val="1800"/>
              <a:buChar char="–"/>
              <a:defRPr sz="2100"/>
            </a:lvl4pPr>
            <a:lvl5pPr marL="2682164" lvl="4" indent="-402325" algn="l">
              <a:spcBef>
                <a:spcPts val="422"/>
              </a:spcBef>
              <a:spcAft>
                <a:spcPts val="0"/>
              </a:spcAft>
              <a:buClr>
                <a:schemeClr val="dk1"/>
              </a:buClr>
              <a:buSzPts val="1800"/>
              <a:buChar char="»"/>
              <a:defRPr sz="2100"/>
            </a:lvl5pPr>
            <a:lvl6pPr marL="3218597" lvl="5" indent="-402325" algn="l">
              <a:spcBef>
                <a:spcPts val="422"/>
              </a:spcBef>
              <a:spcAft>
                <a:spcPts val="0"/>
              </a:spcAft>
              <a:buClr>
                <a:schemeClr val="dk1"/>
              </a:buClr>
              <a:buSzPts val="1800"/>
              <a:buChar char="•"/>
              <a:defRPr sz="2100"/>
            </a:lvl6pPr>
            <a:lvl7pPr marL="3755029" lvl="6" indent="-402325" algn="l">
              <a:spcBef>
                <a:spcPts val="422"/>
              </a:spcBef>
              <a:spcAft>
                <a:spcPts val="0"/>
              </a:spcAft>
              <a:buClr>
                <a:schemeClr val="dk1"/>
              </a:buClr>
              <a:buSzPts val="1800"/>
              <a:buChar char="•"/>
              <a:defRPr sz="2100"/>
            </a:lvl7pPr>
            <a:lvl8pPr marL="4291462" lvl="7" indent="-402325" algn="l">
              <a:spcBef>
                <a:spcPts val="422"/>
              </a:spcBef>
              <a:spcAft>
                <a:spcPts val="0"/>
              </a:spcAft>
              <a:buClr>
                <a:schemeClr val="dk1"/>
              </a:buClr>
              <a:buSzPts val="1800"/>
              <a:buChar char="•"/>
              <a:defRPr sz="2100"/>
            </a:lvl8pPr>
            <a:lvl9pPr marL="4827895" lvl="8" indent="-402325" algn="l">
              <a:spcBef>
                <a:spcPts val="422"/>
              </a:spcBef>
              <a:spcAft>
                <a:spcPts val="0"/>
              </a:spcAft>
              <a:buClr>
                <a:schemeClr val="dk1"/>
              </a:buClr>
              <a:buSzPts val="1800"/>
              <a:buChar char="•"/>
              <a:defRPr sz="2100"/>
            </a:lvl9pPr>
          </a:lstStyle>
          <a:p>
            <a:endParaRPr/>
          </a:p>
        </p:txBody>
      </p:sp>
      <p:sp>
        <p:nvSpPr>
          <p:cNvPr id="77" name="Google Shape;77;p17"/>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7"/>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7"/>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782506" y="4406900"/>
            <a:ext cx="8420100" cy="1362075"/>
          </a:xfrm>
          <a:prstGeom prst="rect">
            <a:avLst/>
          </a:prstGeom>
          <a:noFill/>
          <a:ln>
            <a:noFill/>
          </a:ln>
        </p:spPr>
        <p:txBody>
          <a:bodyPr spcFirstLastPara="1" wrap="square" lIns="107269" tIns="53620" rIns="107269" bIns="53620" anchor="t" anchorCtr="0">
            <a:noAutofit/>
          </a:bodyPr>
          <a:lstStyle>
            <a:lvl1pPr lvl="0" algn="l">
              <a:spcBef>
                <a:spcPts val="0"/>
              </a:spcBef>
              <a:spcAft>
                <a:spcPts val="0"/>
              </a:spcAft>
              <a:buClr>
                <a:schemeClr val="dk1"/>
              </a:buClr>
              <a:buSzPts val="4000"/>
              <a:buFont typeface="Calibri"/>
              <a:buNone/>
              <a:defRPr sz="47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8"/>
          <p:cNvSpPr txBox="1">
            <a:spLocks noGrp="1"/>
          </p:cNvSpPr>
          <p:nvPr>
            <p:ph type="body" idx="1"/>
          </p:nvPr>
        </p:nvSpPr>
        <p:spPr>
          <a:xfrm>
            <a:off x="782506" y="2906713"/>
            <a:ext cx="8420100" cy="1500187"/>
          </a:xfrm>
          <a:prstGeom prst="rect">
            <a:avLst/>
          </a:prstGeom>
          <a:noFill/>
          <a:ln>
            <a:noFill/>
          </a:ln>
        </p:spPr>
        <p:txBody>
          <a:bodyPr spcFirstLastPara="1" wrap="square" lIns="107269" tIns="53620" rIns="107269" bIns="53620" anchor="b" anchorCtr="0">
            <a:noAutofit/>
          </a:bodyPr>
          <a:lstStyle>
            <a:lvl1pPr marL="536433" lvl="0" indent="-268216" algn="l">
              <a:spcBef>
                <a:spcPts val="469"/>
              </a:spcBef>
              <a:spcAft>
                <a:spcPts val="0"/>
              </a:spcAft>
              <a:buClr>
                <a:srgbClr val="888888"/>
              </a:buClr>
              <a:buSzPts val="2000"/>
              <a:buNone/>
              <a:defRPr sz="2300">
                <a:solidFill>
                  <a:srgbClr val="888888"/>
                </a:solidFill>
              </a:defRPr>
            </a:lvl1pPr>
            <a:lvl2pPr marL="1072866" lvl="1" indent="-268216" algn="l">
              <a:spcBef>
                <a:spcPts val="422"/>
              </a:spcBef>
              <a:spcAft>
                <a:spcPts val="0"/>
              </a:spcAft>
              <a:buClr>
                <a:srgbClr val="888888"/>
              </a:buClr>
              <a:buSzPts val="1800"/>
              <a:buNone/>
              <a:defRPr sz="2100">
                <a:solidFill>
                  <a:srgbClr val="888888"/>
                </a:solidFill>
              </a:defRPr>
            </a:lvl2pPr>
            <a:lvl3pPr marL="1609298" lvl="2" indent="-268216" algn="l">
              <a:spcBef>
                <a:spcPts val="375"/>
              </a:spcBef>
              <a:spcAft>
                <a:spcPts val="0"/>
              </a:spcAft>
              <a:buClr>
                <a:srgbClr val="888888"/>
              </a:buClr>
              <a:buSzPts val="1600"/>
              <a:buNone/>
              <a:defRPr sz="1900">
                <a:solidFill>
                  <a:srgbClr val="888888"/>
                </a:solidFill>
              </a:defRPr>
            </a:lvl3pPr>
            <a:lvl4pPr marL="2145731" lvl="3" indent="-268216" algn="l">
              <a:spcBef>
                <a:spcPts val="329"/>
              </a:spcBef>
              <a:spcAft>
                <a:spcPts val="0"/>
              </a:spcAft>
              <a:buClr>
                <a:srgbClr val="888888"/>
              </a:buClr>
              <a:buSzPts val="1400"/>
              <a:buNone/>
              <a:defRPr sz="1600">
                <a:solidFill>
                  <a:srgbClr val="888888"/>
                </a:solidFill>
              </a:defRPr>
            </a:lvl4pPr>
            <a:lvl5pPr marL="2682164" lvl="4" indent="-268216" algn="l">
              <a:spcBef>
                <a:spcPts val="329"/>
              </a:spcBef>
              <a:spcAft>
                <a:spcPts val="0"/>
              </a:spcAft>
              <a:buClr>
                <a:srgbClr val="888888"/>
              </a:buClr>
              <a:buSzPts val="1400"/>
              <a:buNone/>
              <a:defRPr sz="1600">
                <a:solidFill>
                  <a:srgbClr val="888888"/>
                </a:solidFill>
              </a:defRPr>
            </a:lvl5pPr>
            <a:lvl6pPr marL="3218597" lvl="5" indent="-268216" algn="l">
              <a:spcBef>
                <a:spcPts val="329"/>
              </a:spcBef>
              <a:spcAft>
                <a:spcPts val="0"/>
              </a:spcAft>
              <a:buClr>
                <a:srgbClr val="888888"/>
              </a:buClr>
              <a:buSzPts val="1400"/>
              <a:buNone/>
              <a:defRPr sz="1600">
                <a:solidFill>
                  <a:srgbClr val="888888"/>
                </a:solidFill>
              </a:defRPr>
            </a:lvl6pPr>
            <a:lvl7pPr marL="3755029" lvl="6" indent="-268216" algn="l">
              <a:spcBef>
                <a:spcPts val="329"/>
              </a:spcBef>
              <a:spcAft>
                <a:spcPts val="0"/>
              </a:spcAft>
              <a:buClr>
                <a:srgbClr val="888888"/>
              </a:buClr>
              <a:buSzPts val="1400"/>
              <a:buNone/>
              <a:defRPr sz="1600">
                <a:solidFill>
                  <a:srgbClr val="888888"/>
                </a:solidFill>
              </a:defRPr>
            </a:lvl7pPr>
            <a:lvl8pPr marL="4291462" lvl="7" indent="-268216" algn="l">
              <a:spcBef>
                <a:spcPts val="329"/>
              </a:spcBef>
              <a:spcAft>
                <a:spcPts val="0"/>
              </a:spcAft>
              <a:buClr>
                <a:srgbClr val="888888"/>
              </a:buClr>
              <a:buSzPts val="1400"/>
              <a:buNone/>
              <a:defRPr sz="1600">
                <a:solidFill>
                  <a:srgbClr val="888888"/>
                </a:solidFill>
              </a:defRPr>
            </a:lvl8pPr>
            <a:lvl9pPr marL="4827895" lvl="8" indent="-268216" algn="l">
              <a:spcBef>
                <a:spcPts val="329"/>
              </a:spcBef>
              <a:spcAft>
                <a:spcPts val="0"/>
              </a:spcAft>
              <a:buClr>
                <a:srgbClr val="888888"/>
              </a:buClr>
              <a:buSzPts val="1400"/>
              <a:buNone/>
              <a:defRPr sz="1600">
                <a:solidFill>
                  <a:srgbClr val="888888"/>
                </a:solidFill>
              </a:defRPr>
            </a:lvl9pPr>
          </a:lstStyle>
          <a:p>
            <a:endParaRPr/>
          </a:p>
        </p:txBody>
      </p:sp>
      <p:sp>
        <p:nvSpPr>
          <p:cNvPr id="83" name="Google Shape;83;p18"/>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8"/>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8"/>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0"/>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0"/>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495300" y="273052"/>
            <a:ext cx="3259006" cy="1162049"/>
          </a:xfrm>
          <a:prstGeom prst="rect">
            <a:avLst/>
          </a:prstGeom>
          <a:noFill/>
          <a:ln>
            <a:noFill/>
          </a:ln>
        </p:spPr>
        <p:txBody>
          <a:bodyPr spcFirstLastPara="1" wrap="square" lIns="107269" tIns="53620" rIns="107269" bIns="53620" anchor="b" anchorCtr="0">
            <a:noAutofit/>
          </a:bodyPr>
          <a:lstStyle>
            <a:lvl1pPr lvl="0" algn="l">
              <a:spcBef>
                <a:spcPts val="0"/>
              </a:spcBef>
              <a:spcAft>
                <a:spcPts val="0"/>
              </a:spcAft>
              <a:buClr>
                <a:schemeClr val="dk1"/>
              </a:buClr>
              <a:buSzPts val="2000"/>
              <a:buFont typeface="Calibri"/>
              <a:buNone/>
              <a:defRPr sz="23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1" name="Google Shape;101;p21"/>
          <p:cNvSpPr txBox="1">
            <a:spLocks noGrp="1"/>
          </p:cNvSpPr>
          <p:nvPr>
            <p:ph type="body" idx="1"/>
          </p:nvPr>
        </p:nvSpPr>
        <p:spPr>
          <a:xfrm>
            <a:off x="3872971" y="273052"/>
            <a:ext cx="5537729" cy="5853113"/>
          </a:xfrm>
          <a:prstGeom prst="rect">
            <a:avLst/>
          </a:prstGeom>
          <a:noFill/>
          <a:ln>
            <a:noFill/>
          </a:ln>
        </p:spPr>
        <p:txBody>
          <a:bodyPr spcFirstLastPara="1" wrap="square" lIns="107269" tIns="53620" rIns="107269" bIns="53620" anchor="t" anchorCtr="0">
            <a:noAutofit/>
          </a:bodyPr>
          <a:lstStyle>
            <a:lvl1pPr marL="536433" lvl="0" indent="-506631" algn="l">
              <a:spcBef>
                <a:spcPts val="751"/>
              </a:spcBef>
              <a:spcAft>
                <a:spcPts val="0"/>
              </a:spcAft>
              <a:buClr>
                <a:schemeClr val="dk1"/>
              </a:buClr>
              <a:buSzPts val="3200"/>
              <a:buChar char="•"/>
              <a:defRPr sz="3800"/>
            </a:lvl1pPr>
            <a:lvl2pPr marL="1072866" lvl="1" indent="-476829" algn="l">
              <a:spcBef>
                <a:spcPts val="657"/>
              </a:spcBef>
              <a:spcAft>
                <a:spcPts val="0"/>
              </a:spcAft>
              <a:buClr>
                <a:schemeClr val="dk1"/>
              </a:buClr>
              <a:buSzPts val="2800"/>
              <a:buChar char="–"/>
              <a:defRPr sz="3300"/>
            </a:lvl2pPr>
            <a:lvl3pPr marL="1609298" lvl="2" indent="-447027" algn="l">
              <a:spcBef>
                <a:spcPts val="563"/>
              </a:spcBef>
              <a:spcAft>
                <a:spcPts val="0"/>
              </a:spcAft>
              <a:buClr>
                <a:schemeClr val="dk1"/>
              </a:buClr>
              <a:buSzPts val="2400"/>
              <a:buChar char="•"/>
              <a:defRPr sz="2800"/>
            </a:lvl3pPr>
            <a:lvl4pPr marL="2145731" lvl="3" indent="-417225" algn="l">
              <a:spcBef>
                <a:spcPts val="469"/>
              </a:spcBef>
              <a:spcAft>
                <a:spcPts val="0"/>
              </a:spcAft>
              <a:buClr>
                <a:schemeClr val="dk1"/>
              </a:buClr>
              <a:buSzPts val="2000"/>
              <a:buChar char="–"/>
              <a:defRPr sz="2300"/>
            </a:lvl4pPr>
            <a:lvl5pPr marL="2682164" lvl="4" indent="-417225" algn="l">
              <a:spcBef>
                <a:spcPts val="469"/>
              </a:spcBef>
              <a:spcAft>
                <a:spcPts val="0"/>
              </a:spcAft>
              <a:buClr>
                <a:schemeClr val="dk1"/>
              </a:buClr>
              <a:buSzPts val="2000"/>
              <a:buChar char="»"/>
              <a:defRPr sz="2300"/>
            </a:lvl5pPr>
            <a:lvl6pPr marL="3218597" lvl="5" indent="-417225" algn="l">
              <a:spcBef>
                <a:spcPts val="469"/>
              </a:spcBef>
              <a:spcAft>
                <a:spcPts val="0"/>
              </a:spcAft>
              <a:buClr>
                <a:schemeClr val="dk1"/>
              </a:buClr>
              <a:buSzPts val="2000"/>
              <a:buChar char="•"/>
              <a:defRPr sz="2300"/>
            </a:lvl6pPr>
            <a:lvl7pPr marL="3755029" lvl="6" indent="-417225" algn="l">
              <a:spcBef>
                <a:spcPts val="469"/>
              </a:spcBef>
              <a:spcAft>
                <a:spcPts val="0"/>
              </a:spcAft>
              <a:buClr>
                <a:schemeClr val="dk1"/>
              </a:buClr>
              <a:buSzPts val="2000"/>
              <a:buChar char="•"/>
              <a:defRPr sz="2300"/>
            </a:lvl7pPr>
            <a:lvl8pPr marL="4291462" lvl="7" indent="-417225" algn="l">
              <a:spcBef>
                <a:spcPts val="469"/>
              </a:spcBef>
              <a:spcAft>
                <a:spcPts val="0"/>
              </a:spcAft>
              <a:buClr>
                <a:schemeClr val="dk1"/>
              </a:buClr>
              <a:buSzPts val="2000"/>
              <a:buChar char="•"/>
              <a:defRPr sz="2300"/>
            </a:lvl8pPr>
            <a:lvl9pPr marL="4827895" lvl="8" indent="-417225" algn="l">
              <a:spcBef>
                <a:spcPts val="469"/>
              </a:spcBef>
              <a:spcAft>
                <a:spcPts val="0"/>
              </a:spcAft>
              <a:buClr>
                <a:schemeClr val="dk1"/>
              </a:buClr>
              <a:buSzPts val="2000"/>
              <a:buChar char="•"/>
              <a:defRPr sz="2300"/>
            </a:lvl9pPr>
          </a:lstStyle>
          <a:p>
            <a:endParaRPr/>
          </a:p>
        </p:txBody>
      </p:sp>
      <p:sp>
        <p:nvSpPr>
          <p:cNvPr id="102" name="Google Shape;102;p21"/>
          <p:cNvSpPr txBox="1">
            <a:spLocks noGrp="1"/>
          </p:cNvSpPr>
          <p:nvPr>
            <p:ph type="body" idx="2"/>
          </p:nvPr>
        </p:nvSpPr>
        <p:spPr>
          <a:xfrm>
            <a:off x="495300" y="1435101"/>
            <a:ext cx="3259006" cy="4691063"/>
          </a:xfrm>
          <a:prstGeom prst="rect">
            <a:avLst/>
          </a:prstGeom>
          <a:noFill/>
          <a:ln>
            <a:noFill/>
          </a:ln>
        </p:spPr>
        <p:txBody>
          <a:bodyPr spcFirstLastPara="1" wrap="square" lIns="107269" tIns="53620" rIns="107269" bIns="53620" anchor="t" anchorCtr="0">
            <a:noAutofit/>
          </a:bodyPr>
          <a:lstStyle>
            <a:lvl1pPr marL="536433" lvl="0" indent="-268216" algn="l">
              <a:spcBef>
                <a:spcPts val="329"/>
              </a:spcBef>
              <a:spcAft>
                <a:spcPts val="0"/>
              </a:spcAft>
              <a:buClr>
                <a:schemeClr val="dk1"/>
              </a:buClr>
              <a:buSzPts val="1400"/>
              <a:buNone/>
              <a:defRPr sz="1600"/>
            </a:lvl1pPr>
            <a:lvl2pPr marL="1072866" lvl="1" indent="-268216" algn="l">
              <a:spcBef>
                <a:spcPts val="282"/>
              </a:spcBef>
              <a:spcAft>
                <a:spcPts val="0"/>
              </a:spcAft>
              <a:buClr>
                <a:schemeClr val="dk1"/>
              </a:buClr>
              <a:buSzPts val="1200"/>
              <a:buNone/>
              <a:defRPr sz="1400"/>
            </a:lvl2pPr>
            <a:lvl3pPr marL="1609298" lvl="2" indent="-268216" algn="l">
              <a:spcBef>
                <a:spcPts val="235"/>
              </a:spcBef>
              <a:spcAft>
                <a:spcPts val="0"/>
              </a:spcAft>
              <a:buClr>
                <a:schemeClr val="dk1"/>
              </a:buClr>
              <a:buSzPts val="1000"/>
              <a:buNone/>
              <a:defRPr sz="1200"/>
            </a:lvl3pPr>
            <a:lvl4pPr marL="2145731" lvl="3" indent="-268216" algn="l">
              <a:spcBef>
                <a:spcPts val="211"/>
              </a:spcBef>
              <a:spcAft>
                <a:spcPts val="0"/>
              </a:spcAft>
              <a:buClr>
                <a:schemeClr val="dk1"/>
              </a:buClr>
              <a:buSzPts val="900"/>
              <a:buNone/>
              <a:defRPr sz="1100"/>
            </a:lvl4pPr>
            <a:lvl5pPr marL="2682164" lvl="4" indent="-268216" algn="l">
              <a:spcBef>
                <a:spcPts val="211"/>
              </a:spcBef>
              <a:spcAft>
                <a:spcPts val="0"/>
              </a:spcAft>
              <a:buClr>
                <a:schemeClr val="dk1"/>
              </a:buClr>
              <a:buSzPts val="900"/>
              <a:buNone/>
              <a:defRPr sz="1100"/>
            </a:lvl5pPr>
            <a:lvl6pPr marL="3218597" lvl="5" indent="-268216" algn="l">
              <a:spcBef>
                <a:spcPts val="211"/>
              </a:spcBef>
              <a:spcAft>
                <a:spcPts val="0"/>
              </a:spcAft>
              <a:buClr>
                <a:schemeClr val="dk1"/>
              </a:buClr>
              <a:buSzPts val="900"/>
              <a:buNone/>
              <a:defRPr sz="1100"/>
            </a:lvl6pPr>
            <a:lvl7pPr marL="3755029" lvl="6" indent="-268216" algn="l">
              <a:spcBef>
                <a:spcPts val="211"/>
              </a:spcBef>
              <a:spcAft>
                <a:spcPts val="0"/>
              </a:spcAft>
              <a:buClr>
                <a:schemeClr val="dk1"/>
              </a:buClr>
              <a:buSzPts val="900"/>
              <a:buNone/>
              <a:defRPr sz="1100"/>
            </a:lvl7pPr>
            <a:lvl8pPr marL="4291462" lvl="7" indent="-268216" algn="l">
              <a:spcBef>
                <a:spcPts val="211"/>
              </a:spcBef>
              <a:spcAft>
                <a:spcPts val="0"/>
              </a:spcAft>
              <a:buClr>
                <a:schemeClr val="dk1"/>
              </a:buClr>
              <a:buSzPts val="900"/>
              <a:buNone/>
              <a:defRPr sz="1100"/>
            </a:lvl8pPr>
            <a:lvl9pPr marL="4827895" lvl="8" indent="-268216" algn="l">
              <a:spcBef>
                <a:spcPts val="211"/>
              </a:spcBef>
              <a:spcAft>
                <a:spcPts val="0"/>
              </a:spcAft>
              <a:buClr>
                <a:schemeClr val="dk1"/>
              </a:buClr>
              <a:buSzPts val="900"/>
              <a:buNone/>
              <a:defRPr sz="1100"/>
            </a:lvl9pPr>
          </a:lstStyle>
          <a:p>
            <a:endParaRPr/>
          </a:p>
        </p:txBody>
      </p:sp>
      <p:sp>
        <p:nvSpPr>
          <p:cNvPr id="103" name="Google Shape;103;p21"/>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21"/>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1"/>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1941645" y="4800601"/>
            <a:ext cx="5943600" cy="566737"/>
          </a:xfrm>
          <a:prstGeom prst="rect">
            <a:avLst/>
          </a:prstGeom>
          <a:noFill/>
          <a:ln>
            <a:noFill/>
          </a:ln>
        </p:spPr>
        <p:txBody>
          <a:bodyPr spcFirstLastPara="1" wrap="square" lIns="107269" tIns="53620" rIns="107269" bIns="53620" anchor="b" anchorCtr="0">
            <a:noAutofit/>
          </a:bodyPr>
          <a:lstStyle>
            <a:lvl1pPr lvl="0" algn="l">
              <a:spcBef>
                <a:spcPts val="0"/>
              </a:spcBef>
              <a:spcAft>
                <a:spcPts val="0"/>
              </a:spcAft>
              <a:buClr>
                <a:schemeClr val="dk1"/>
              </a:buClr>
              <a:buSzPts val="2000"/>
              <a:buFont typeface="Calibri"/>
              <a:buNone/>
              <a:defRPr sz="23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22"/>
          <p:cNvSpPr>
            <a:spLocks noGrp="1"/>
          </p:cNvSpPr>
          <p:nvPr>
            <p:ph type="pic" idx="2"/>
          </p:nvPr>
        </p:nvSpPr>
        <p:spPr>
          <a:xfrm>
            <a:off x="1941645" y="612775"/>
            <a:ext cx="5943600" cy="4114800"/>
          </a:xfrm>
          <a:prstGeom prst="rect">
            <a:avLst/>
          </a:prstGeom>
          <a:noFill/>
          <a:ln>
            <a:noFill/>
          </a:ln>
        </p:spPr>
        <p:txBody>
          <a:bodyPr spcFirstLastPara="1" wrap="square" lIns="107269" tIns="53620" rIns="107269" bIns="53620" anchor="t" anchorCtr="0">
            <a:noAutofit/>
          </a:bodyPr>
          <a:lstStyle>
            <a:lvl1pPr marR="0" lvl="0" algn="l" rtl="0">
              <a:spcBef>
                <a:spcPts val="751"/>
              </a:spcBef>
              <a:spcAft>
                <a:spcPts val="0"/>
              </a:spcAft>
              <a:buClr>
                <a:schemeClr val="dk1"/>
              </a:buClr>
              <a:buSzPts val="3200"/>
              <a:buFont typeface="Arial"/>
              <a:buNone/>
              <a:defRPr sz="3800" b="0" i="0" u="none" strike="noStrike" cap="none">
                <a:solidFill>
                  <a:schemeClr val="dk1"/>
                </a:solidFill>
                <a:latin typeface="Calibri"/>
                <a:ea typeface="Calibri"/>
                <a:cs typeface="Calibri"/>
                <a:sym typeface="Calibri"/>
              </a:defRPr>
            </a:lvl1pPr>
            <a:lvl2pPr marR="0" lvl="1" algn="l" rtl="0">
              <a:spcBef>
                <a:spcPts val="657"/>
              </a:spcBef>
              <a:spcAft>
                <a:spcPts val="0"/>
              </a:spcAft>
              <a:buClr>
                <a:schemeClr val="dk1"/>
              </a:buClr>
              <a:buSzPts val="2800"/>
              <a:buFont typeface="Arial"/>
              <a:buNone/>
              <a:defRPr sz="3300" b="0" i="0" u="none" strike="noStrike" cap="none">
                <a:solidFill>
                  <a:schemeClr val="dk1"/>
                </a:solidFill>
                <a:latin typeface="Calibri"/>
                <a:ea typeface="Calibri"/>
                <a:cs typeface="Calibri"/>
                <a:sym typeface="Calibri"/>
              </a:defRPr>
            </a:lvl2pPr>
            <a:lvl3pPr marR="0" lvl="2" algn="l" rtl="0">
              <a:spcBef>
                <a:spcPts val="563"/>
              </a:spcBef>
              <a:spcAft>
                <a:spcPts val="0"/>
              </a:spcAft>
              <a:buClr>
                <a:schemeClr val="dk1"/>
              </a:buClr>
              <a:buSzPts val="2400"/>
              <a:buFont typeface="Arial"/>
              <a:buNone/>
              <a:defRPr sz="2800" b="0" i="0" u="none" strike="noStrike" cap="none">
                <a:solidFill>
                  <a:schemeClr val="dk1"/>
                </a:solidFill>
                <a:latin typeface="Calibri"/>
                <a:ea typeface="Calibri"/>
                <a:cs typeface="Calibri"/>
                <a:sym typeface="Calibri"/>
              </a:defRPr>
            </a:lvl3pPr>
            <a:lvl4pPr marR="0" lvl="3" algn="l" rtl="0">
              <a:spcBef>
                <a:spcPts val="469"/>
              </a:spcBef>
              <a:spcAft>
                <a:spcPts val="0"/>
              </a:spcAft>
              <a:buClr>
                <a:schemeClr val="dk1"/>
              </a:buClr>
              <a:buSzPts val="2000"/>
              <a:buFont typeface="Arial"/>
              <a:buNone/>
              <a:defRPr sz="2300" b="0" i="0" u="none" strike="noStrike" cap="none">
                <a:solidFill>
                  <a:schemeClr val="dk1"/>
                </a:solidFill>
                <a:latin typeface="Calibri"/>
                <a:ea typeface="Calibri"/>
                <a:cs typeface="Calibri"/>
                <a:sym typeface="Calibri"/>
              </a:defRPr>
            </a:lvl4pPr>
            <a:lvl5pPr marR="0" lvl="4" algn="l" rtl="0">
              <a:spcBef>
                <a:spcPts val="469"/>
              </a:spcBef>
              <a:spcAft>
                <a:spcPts val="0"/>
              </a:spcAft>
              <a:buClr>
                <a:schemeClr val="dk1"/>
              </a:buClr>
              <a:buSzPts val="2000"/>
              <a:buFont typeface="Arial"/>
              <a:buNone/>
              <a:defRPr sz="2300" b="0" i="0" u="none" strike="noStrike" cap="none">
                <a:solidFill>
                  <a:schemeClr val="dk1"/>
                </a:solidFill>
                <a:latin typeface="Calibri"/>
                <a:ea typeface="Calibri"/>
                <a:cs typeface="Calibri"/>
                <a:sym typeface="Calibri"/>
              </a:defRPr>
            </a:lvl5pPr>
            <a:lvl6pPr marR="0" lvl="5" algn="l" rtl="0">
              <a:spcBef>
                <a:spcPts val="469"/>
              </a:spcBef>
              <a:spcAft>
                <a:spcPts val="0"/>
              </a:spcAft>
              <a:buClr>
                <a:schemeClr val="dk1"/>
              </a:buClr>
              <a:buSzPts val="2000"/>
              <a:buFont typeface="Arial"/>
              <a:buNone/>
              <a:defRPr sz="2300" b="0" i="0" u="none" strike="noStrike" cap="none">
                <a:solidFill>
                  <a:schemeClr val="dk1"/>
                </a:solidFill>
                <a:latin typeface="Calibri"/>
                <a:ea typeface="Calibri"/>
                <a:cs typeface="Calibri"/>
                <a:sym typeface="Calibri"/>
              </a:defRPr>
            </a:lvl6pPr>
            <a:lvl7pPr marR="0" lvl="6" algn="l" rtl="0">
              <a:spcBef>
                <a:spcPts val="469"/>
              </a:spcBef>
              <a:spcAft>
                <a:spcPts val="0"/>
              </a:spcAft>
              <a:buClr>
                <a:schemeClr val="dk1"/>
              </a:buClr>
              <a:buSzPts val="2000"/>
              <a:buFont typeface="Arial"/>
              <a:buNone/>
              <a:defRPr sz="2300" b="0" i="0" u="none" strike="noStrike" cap="none">
                <a:solidFill>
                  <a:schemeClr val="dk1"/>
                </a:solidFill>
                <a:latin typeface="Calibri"/>
                <a:ea typeface="Calibri"/>
                <a:cs typeface="Calibri"/>
                <a:sym typeface="Calibri"/>
              </a:defRPr>
            </a:lvl7pPr>
            <a:lvl8pPr marR="0" lvl="7" algn="l" rtl="0">
              <a:spcBef>
                <a:spcPts val="469"/>
              </a:spcBef>
              <a:spcAft>
                <a:spcPts val="0"/>
              </a:spcAft>
              <a:buClr>
                <a:schemeClr val="dk1"/>
              </a:buClr>
              <a:buSzPts val="2000"/>
              <a:buFont typeface="Arial"/>
              <a:buNone/>
              <a:defRPr sz="2300" b="0" i="0" u="none" strike="noStrike" cap="none">
                <a:solidFill>
                  <a:schemeClr val="dk1"/>
                </a:solidFill>
                <a:latin typeface="Calibri"/>
                <a:ea typeface="Calibri"/>
                <a:cs typeface="Calibri"/>
                <a:sym typeface="Calibri"/>
              </a:defRPr>
            </a:lvl8pPr>
            <a:lvl9pPr marR="0" lvl="8" algn="l" rtl="0">
              <a:spcBef>
                <a:spcPts val="469"/>
              </a:spcBef>
              <a:spcAft>
                <a:spcPts val="0"/>
              </a:spcAft>
              <a:buClr>
                <a:schemeClr val="dk1"/>
              </a:buClr>
              <a:buSzPts val="2000"/>
              <a:buFont typeface="Arial"/>
              <a:buNone/>
              <a:defRPr sz="2300" b="0" i="0" u="none" strike="noStrike" cap="none">
                <a:solidFill>
                  <a:schemeClr val="dk1"/>
                </a:solidFill>
                <a:latin typeface="Calibri"/>
                <a:ea typeface="Calibri"/>
                <a:cs typeface="Calibri"/>
                <a:sym typeface="Calibri"/>
              </a:defRPr>
            </a:lvl9pPr>
          </a:lstStyle>
          <a:p>
            <a:endParaRPr/>
          </a:p>
        </p:txBody>
      </p:sp>
      <p:sp>
        <p:nvSpPr>
          <p:cNvPr id="109" name="Google Shape;109;p22"/>
          <p:cNvSpPr txBox="1">
            <a:spLocks noGrp="1"/>
          </p:cNvSpPr>
          <p:nvPr>
            <p:ph type="body" idx="1"/>
          </p:nvPr>
        </p:nvSpPr>
        <p:spPr>
          <a:xfrm>
            <a:off x="1941645" y="5367338"/>
            <a:ext cx="5943600" cy="804861"/>
          </a:xfrm>
          <a:prstGeom prst="rect">
            <a:avLst/>
          </a:prstGeom>
          <a:noFill/>
          <a:ln>
            <a:noFill/>
          </a:ln>
        </p:spPr>
        <p:txBody>
          <a:bodyPr spcFirstLastPara="1" wrap="square" lIns="107269" tIns="53620" rIns="107269" bIns="53620" anchor="t" anchorCtr="0">
            <a:noAutofit/>
          </a:bodyPr>
          <a:lstStyle>
            <a:lvl1pPr marL="536433" lvl="0" indent="-268216" algn="l">
              <a:spcBef>
                <a:spcPts val="329"/>
              </a:spcBef>
              <a:spcAft>
                <a:spcPts val="0"/>
              </a:spcAft>
              <a:buClr>
                <a:schemeClr val="dk1"/>
              </a:buClr>
              <a:buSzPts val="1400"/>
              <a:buNone/>
              <a:defRPr sz="1600"/>
            </a:lvl1pPr>
            <a:lvl2pPr marL="1072866" lvl="1" indent="-268216" algn="l">
              <a:spcBef>
                <a:spcPts val="282"/>
              </a:spcBef>
              <a:spcAft>
                <a:spcPts val="0"/>
              </a:spcAft>
              <a:buClr>
                <a:schemeClr val="dk1"/>
              </a:buClr>
              <a:buSzPts val="1200"/>
              <a:buNone/>
              <a:defRPr sz="1400"/>
            </a:lvl2pPr>
            <a:lvl3pPr marL="1609298" lvl="2" indent="-268216" algn="l">
              <a:spcBef>
                <a:spcPts val="235"/>
              </a:spcBef>
              <a:spcAft>
                <a:spcPts val="0"/>
              </a:spcAft>
              <a:buClr>
                <a:schemeClr val="dk1"/>
              </a:buClr>
              <a:buSzPts val="1000"/>
              <a:buNone/>
              <a:defRPr sz="1200"/>
            </a:lvl3pPr>
            <a:lvl4pPr marL="2145731" lvl="3" indent="-268216" algn="l">
              <a:spcBef>
                <a:spcPts val="211"/>
              </a:spcBef>
              <a:spcAft>
                <a:spcPts val="0"/>
              </a:spcAft>
              <a:buClr>
                <a:schemeClr val="dk1"/>
              </a:buClr>
              <a:buSzPts val="900"/>
              <a:buNone/>
              <a:defRPr sz="1100"/>
            </a:lvl4pPr>
            <a:lvl5pPr marL="2682164" lvl="4" indent="-268216" algn="l">
              <a:spcBef>
                <a:spcPts val="211"/>
              </a:spcBef>
              <a:spcAft>
                <a:spcPts val="0"/>
              </a:spcAft>
              <a:buClr>
                <a:schemeClr val="dk1"/>
              </a:buClr>
              <a:buSzPts val="900"/>
              <a:buNone/>
              <a:defRPr sz="1100"/>
            </a:lvl5pPr>
            <a:lvl6pPr marL="3218597" lvl="5" indent="-268216" algn="l">
              <a:spcBef>
                <a:spcPts val="211"/>
              </a:spcBef>
              <a:spcAft>
                <a:spcPts val="0"/>
              </a:spcAft>
              <a:buClr>
                <a:schemeClr val="dk1"/>
              </a:buClr>
              <a:buSzPts val="900"/>
              <a:buNone/>
              <a:defRPr sz="1100"/>
            </a:lvl6pPr>
            <a:lvl7pPr marL="3755029" lvl="6" indent="-268216" algn="l">
              <a:spcBef>
                <a:spcPts val="211"/>
              </a:spcBef>
              <a:spcAft>
                <a:spcPts val="0"/>
              </a:spcAft>
              <a:buClr>
                <a:schemeClr val="dk1"/>
              </a:buClr>
              <a:buSzPts val="900"/>
              <a:buNone/>
              <a:defRPr sz="1100"/>
            </a:lvl7pPr>
            <a:lvl8pPr marL="4291462" lvl="7" indent="-268216" algn="l">
              <a:spcBef>
                <a:spcPts val="211"/>
              </a:spcBef>
              <a:spcAft>
                <a:spcPts val="0"/>
              </a:spcAft>
              <a:buClr>
                <a:schemeClr val="dk1"/>
              </a:buClr>
              <a:buSzPts val="900"/>
              <a:buNone/>
              <a:defRPr sz="1100"/>
            </a:lvl8pPr>
            <a:lvl9pPr marL="4827895" lvl="8" indent="-268216" algn="l">
              <a:spcBef>
                <a:spcPts val="211"/>
              </a:spcBef>
              <a:spcAft>
                <a:spcPts val="0"/>
              </a:spcAft>
              <a:buClr>
                <a:schemeClr val="dk1"/>
              </a:buClr>
              <a:buSzPts val="900"/>
              <a:buNone/>
              <a:defRPr sz="1100"/>
            </a:lvl9pPr>
          </a:lstStyle>
          <a:p>
            <a:endParaRPr/>
          </a:p>
        </p:txBody>
      </p:sp>
      <p:sp>
        <p:nvSpPr>
          <p:cNvPr id="110" name="Google Shape;110;p22"/>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22"/>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22"/>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5" name="Google Shape;115;p23"/>
          <p:cNvSpPr txBox="1">
            <a:spLocks noGrp="1"/>
          </p:cNvSpPr>
          <p:nvPr>
            <p:ph type="body" idx="1"/>
          </p:nvPr>
        </p:nvSpPr>
        <p:spPr>
          <a:xfrm rot="5400000">
            <a:off x="2690019" y="-594519"/>
            <a:ext cx="4525963" cy="8915400"/>
          </a:xfrm>
          <a:prstGeom prst="rect">
            <a:avLst/>
          </a:prstGeom>
          <a:noFill/>
          <a:ln>
            <a:noFill/>
          </a:ln>
        </p:spPr>
        <p:txBody>
          <a:bodyPr spcFirstLastPara="1" wrap="square" lIns="107269" tIns="53620" rIns="107269" bIns="53620" anchor="t" anchorCtr="0">
            <a:noAutofit/>
          </a:bodyPr>
          <a:lstStyle>
            <a:lvl1pPr marL="536433" lvl="0" indent="-402325" algn="l">
              <a:spcBef>
                <a:spcPts val="422"/>
              </a:spcBef>
              <a:spcAft>
                <a:spcPts val="0"/>
              </a:spcAft>
              <a:buClr>
                <a:schemeClr val="dk1"/>
              </a:buClr>
              <a:buSzPts val="1800"/>
              <a:buChar char="•"/>
              <a:defRPr/>
            </a:lvl1pPr>
            <a:lvl2pPr marL="1072866" lvl="1" indent="-402325" algn="l">
              <a:spcBef>
                <a:spcPts val="422"/>
              </a:spcBef>
              <a:spcAft>
                <a:spcPts val="0"/>
              </a:spcAft>
              <a:buClr>
                <a:schemeClr val="dk1"/>
              </a:buClr>
              <a:buSzPts val="1800"/>
              <a:buChar char="–"/>
              <a:defRPr/>
            </a:lvl2pPr>
            <a:lvl3pPr marL="1609298" lvl="2" indent="-402325" algn="l">
              <a:spcBef>
                <a:spcPts val="422"/>
              </a:spcBef>
              <a:spcAft>
                <a:spcPts val="0"/>
              </a:spcAft>
              <a:buClr>
                <a:schemeClr val="dk1"/>
              </a:buClr>
              <a:buSzPts val="1800"/>
              <a:buChar char="•"/>
              <a:defRPr/>
            </a:lvl3pPr>
            <a:lvl4pPr marL="2145731" lvl="3" indent="-402325" algn="l">
              <a:spcBef>
                <a:spcPts val="422"/>
              </a:spcBef>
              <a:spcAft>
                <a:spcPts val="0"/>
              </a:spcAft>
              <a:buClr>
                <a:schemeClr val="dk1"/>
              </a:buClr>
              <a:buSzPts val="1800"/>
              <a:buChar char="–"/>
              <a:defRPr/>
            </a:lvl4pPr>
            <a:lvl5pPr marL="2682164" lvl="4" indent="-402325" algn="l">
              <a:spcBef>
                <a:spcPts val="422"/>
              </a:spcBef>
              <a:spcAft>
                <a:spcPts val="0"/>
              </a:spcAft>
              <a:buClr>
                <a:schemeClr val="dk1"/>
              </a:buClr>
              <a:buSzPts val="1800"/>
              <a:buChar char="»"/>
              <a:defRPr/>
            </a:lvl5pPr>
            <a:lvl6pPr marL="3218597" lvl="5" indent="-402325" algn="l">
              <a:spcBef>
                <a:spcPts val="422"/>
              </a:spcBef>
              <a:spcAft>
                <a:spcPts val="0"/>
              </a:spcAft>
              <a:buClr>
                <a:schemeClr val="dk1"/>
              </a:buClr>
              <a:buSzPts val="1800"/>
              <a:buChar char="•"/>
              <a:defRPr/>
            </a:lvl6pPr>
            <a:lvl7pPr marL="3755029" lvl="6" indent="-402325" algn="l">
              <a:spcBef>
                <a:spcPts val="422"/>
              </a:spcBef>
              <a:spcAft>
                <a:spcPts val="0"/>
              </a:spcAft>
              <a:buClr>
                <a:schemeClr val="dk1"/>
              </a:buClr>
              <a:buSzPts val="1800"/>
              <a:buChar char="•"/>
              <a:defRPr/>
            </a:lvl7pPr>
            <a:lvl8pPr marL="4291462" lvl="7" indent="-402325" algn="l">
              <a:spcBef>
                <a:spcPts val="422"/>
              </a:spcBef>
              <a:spcAft>
                <a:spcPts val="0"/>
              </a:spcAft>
              <a:buClr>
                <a:schemeClr val="dk1"/>
              </a:buClr>
              <a:buSzPts val="1800"/>
              <a:buChar char="•"/>
              <a:defRPr/>
            </a:lvl8pPr>
            <a:lvl9pPr marL="4827895" lvl="8" indent="-402325" algn="l">
              <a:spcBef>
                <a:spcPts val="422"/>
              </a:spcBef>
              <a:spcAft>
                <a:spcPts val="0"/>
              </a:spcAft>
              <a:buClr>
                <a:schemeClr val="dk1"/>
              </a:buClr>
              <a:buSzPts val="1800"/>
              <a:buChar char="•"/>
              <a:defRPr/>
            </a:lvl9pPr>
          </a:lstStyle>
          <a:p>
            <a:endParaRPr/>
          </a:p>
        </p:txBody>
      </p:sp>
      <p:sp>
        <p:nvSpPr>
          <p:cNvPr id="116" name="Google Shape;116;p23"/>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3"/>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23"/>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s-419" smtClean="0"/>
              <a:pPr/>
              <a:t>‹#›</a:t>
            </a:fld>
            <a:endParaRPr lang="es-419"/>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13"/>
          <p:cNvSpPr txBox="1">
            <a:spLocks noGrp="1"/>
          </p:cNvSpPr>
          <p:nvPr>
            <p:ph type="body" idx="1"/>
          </p:nvPr>
        </p:nvSpPr>
        <p:spPr>
          <a:xfrm>
            <a:off x="495300" y="1600200"/>
            <a:ext cx="8915400" cy="4525963"/>
          </a:xfrm>
          <a:prstGeom prst="rect">
            <a:avLst/>
          </a:prstGeom>
          <a:noFill/>
          <a:ln>
            <a:noFill/>
          </a:ln>
        </p:spPr>
        <p:txBody>
          <a:bodyPr spcFirstLastPara="1" wrap="square" lIns="107269" tIns="53620" rIns="107269" bIns="5362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495300" y="6356351"/>
            <a:ext cx="2311400" cy="365125"/>
          </a:xfrm>
          <a:prstGeom prst="rect">
            <a:avLst/>
          </a:prstGeom>
          <a:noFill/>
          <a:ln>
            <a:noFill/>
          </a:ln>
        </p:spPr>
        <p:txBody>
          <a:bodyPr spcFirstLastPara="1" wrap="square" lIns="107269" tIns="53620" rIns="107269" bIns="53620" anchor="ctr" anchorCtr="0">
            <a:noAutofit/>
          </a:bodyPr>
          <a:lstStyle>
            <a:lvl1pPr marR="0" lvl="0" algn="l" rtl="0">
              <a:spcBef>
                <a:spcPts val="0"/>
              </a:spcBef>
              <a:spcAft>
                <a:spcPts val="0"/>
              </a:spcAft>
              <a:buSzPts val="1400"/>
              <a:buNone/>
              <a:defRPr sz="14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384550" y="6356351"/>
            <a:ext cx="3136900" cy="365125"/>
          </a:xfrm>
          <a:prstGeom prst="rect">
            <a:avLst/>
          </a:prstGeom>
          <a:noFill/>
          <a:ln>
            <a:noFill/>
          </a:ln>
        </p:spPr>
        <p:txBody>
          <a:bodyPr spcFirstLastPara="1" wrap="square" lIns="107269" tIns="53620" rIns="107269" bIns="53620" anchor="ctr" anchorCtr="0">
            <a:noAutofit/>
          </a:bodyPr>
          <a:lstStyle>
            <a:lvl1pPr marR="0" lvl="0" algn="ctr" rtl="0">
              <a:spcBef>
                <a:spcPts val="0"/>
              </a:spcBef>
              <a:spcAft>
                <a:spcPts val="0"/>
              </a:spcAft>
              <a:buSzPts val="1400"/>
              <a:buNone/>
              <a:defRPr sz="14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1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7099300" y="6356351"/>
            <a:ext cx="2311400" cy="365125"/>
          </a:xfrm>
          <a:prstGeom prst="rect">
            <a:avLst/>
          </a:prstGeom>
          <a:noFill/>
          <a:ln>
            <a:noFill/>
          </a:ln>
        </p:spPr>
        <p:txBody>
          <a:bodyPr spcFirstLastPara="1" wrap="square" lIns="107269" tIns="53620" rIns="107269" bIns="53620" anchor="ctr" anchorCtr="0">
            <a:noAutofit/>
          </a:bodyPr>
          <a:lstStyle>
            <a:lvl1pPr marL="0" marR="0" lvl="0" indent="0" algn="r" rtl="0">
              <a:spcBef>
                <a:spcPts val="0"/>
              </a:spcBef>
              <a:buNone/>
              <a:defRPr sz="1400" b="0" i="0" u="none" strike="noStrike" cap="none">
                <a:solidFill>
                  <a:srgbClr val="888888"/>
                </a:solidFill>
                <a:latin typeface="Calibri"/>
                <a:ea typeface="Calibri"/>
                <a:cs typeface="Calibri"/>
                <a:sym typeface="Calibri"/>
              </a:defRPr>
            </a:lvl1pPr>
            <a:lvl2pPr marL="0" marR="0" lvl="1" indent="0" algn="r" rtl="0">
              <a:spcBef>
                <a:spcPts val="0"/>
              </a:spcBef>
              <a:buNone/>
              <a:defRPr sz="1400" b="0" i="0" u="none" strike="noStrike" cap="none">
                <a:solidFill>
                  <a:srgbClr val="888888"/>
                </a:solidFill>
                <a:latin typeface="Calibri"/>
                <a:ea typeface="Calibri"/>
                <a:cs typeface="Calibri"/>
                <a:sym typeface="Calibri"/>
              </a:defRPr>
            </a:lvl2pPr>
            <a:lvl3pPr marL="0" marR="0" lvl="2" indent="0" algn="r" rtl="0">
              <a:spcBef>
                <a:spcPts val="0"/>
              </a:spcBef>
              <a:buNone/>
              <a:defRPr sz="1400" b="0" i="0" u="none" strike="noStrike" cap="none">
                <a:solidFill>
                  <a:srgbClr val="888888"/>
                </a:solidFill>
                <a:latin typeface="Calibri"/>
                <a:ea typeface="Calibri"/>
                <a:cs typeface="Calibri"/>
                <a:sym typeface="Calibri"/>
              </a:defRPr>
            </a:lvl3pPr>
            <a:lvl4pPr marL="0" marR="0" lvl="3" indent="0" algn="r" rtl="0">
              <a:spcBef>
                <a:spcPts val="0"/>
              </a:spcBef>
              <a:buNone/>
              <a:defRPr sz="1400" b="0" i="0" u="none" strike="noStrike" cap="none">
                <a:solidFill>
                  <a:srgbClr val="888888"/>
                </a:solidFill>
                <a:latin typeface="Calibri"/>
                <a:ea typeface="Calibri"/>
                <a:cs typeface="Calibri"/>
                <a:sym typeface="Calibri"/>
              </a:defRPr>
            </a:lvl4pPr>
            <a:lvl5pPr marL="0" marR="0" lvl="4" indent="0" algn="r" rtl="0">
              <a:spcBef>
                <a:spcPts val="0"/>
              </a:spcBef>
              <a:buNone/>
              <a:defRPr sz="1400" b="0" i="0" u="none" strike="noStrike" cap="none">
                <a:solidFill>
                  <a:srgbClr val="888888"/>
                </a:solidFill>
                <a:latin typeface="Calibri"/>
                <a:ea typeface="Calibri"/>
                <a:cs typeface="Calibri"/>
                <a:sym typeface="Calibri"/>
              </a:defRPr>
            </a:lvl5pPr>
            <a:lvl6pPr marL="0" marR="0" lvl="5" indent="0" algn="r" rtl="0">
              <a:spcBef>
                <a:spcPts val="0"/>
              </a:spcBef>
              <a:buNone/>
              <a:defRPr sz="1400" b="0" i="0" u="none" strike="noStrike" cap="none">
                <a:solidFill>
                  <a:srgbClr val="888888"/>
                </a:solidFill>
                <a:latin typeface="Calibri"/>
                <a:ea typeface="Calibri"/>
                <a:cs typeface="Calibri"/>
                <a:sym typeface="Calibri"/>
              </a:defRPr>
            </a:lvl6pPr>
            <a:lvl7pPr marL="0" marR="0" lvl="6" indent="0" algn="r" rtl="0">
              <a:spcBef>
                <a:spcPts val="0"/>
              </a:spcBef>
              <a:buNone/>
              <a:defRPr sz="1400" b="0" i="0" u="none" strike="noStrike" cap="none">
                <a:solidFill>
                  <a:srgbClr val="888888"/>
                </a:solidFill>
                <a:latin typeface="Calibri"/>
                <a:ea typeface="Calibri"/>
                <a:cs typeface="Calibri"/>
                <a:sym typeface="Calibri"/>
              </a:defRPr>
            </a:lvl7pPr>
            <a:lvl8pPr marL="0" marR="0" lvl="7" indent="0" algn="r" rtl="0">
              <a:spcBef>
                <a:spcPts val="0"/>
              </a:spcBef>
              <a:buNone/>
              <a:defRPr sz="1400" b="0" i="0" u="none" strike="noStrike" cap="none">
                <a:solidFill>
                  <a:srgbClr val="888888"/>
                </a:solidFill>
                <a:latin typeface="Calibri"/>
                <a:ea typeface="Calibri"/>
                <a:cs typeface="Calibri"/>
                <a:sym typeface="Calibri"/>
              </a:defRPr>
            </a:lvl8pPr>
            <a:lvl9pPr marL="0" marR="0" lvl="8" indent="0" algn="r" rtl="0">
              <a:spcBef>
                <a:spcPts val="0"/>
              </a:spcBef>
              <a:buNone/>
              <a:defRPr sz="1400" b="0" i="0" u="none" strike="noStrike" cap="none">
                <a:solidFill>
                  <a:srgbClr val="888888"/>
                </a:solidFill>
                <a:latin typeface="Calibri"/>
                <a:ea typeface="Calibri"/>
                <a:cs typeface="Calibri"/>
                <a:sym typeface="Calibri"/>
              </a:defRPr>
            </a:lvl9pPr>
          </a:lstStyle>
          <a:p>
            <a:fld id="{00000000-1234-1234-1234-123412341234}" type="slidenum">
              <a:rPr lang="es-419" smtClean="0"/>
              <a:pPr/>
              <a:t>‹#›</a:t>
            </a:fld>
            <a:endParaRPr lang="es-419"/>
          </a:p>
        </p:txBody>
      </p:sp>
    </p:spTree>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5" r:id="rId6"/>
    <p:sldLayoutId id="2147483666"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6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5"/>
          <p:cNvSpPr txBox="1">
            <a:spLocks noGrp="1"/>
          </p:cNvSpPr>
          <p:nvPr>
            <p:ph type="ctrTitle"/>
          </p:nvPr>
        </p:nvSpPr>
        <p:spPr/>
        <p:txBody>
          <a:bodyPr>
            <a:noAutofit/>
          </a:bodyPr>
          <a:lstStyle/>
          <a:p>
            <a:pPr lvl="0"/>
            <a:r>
              <a:rPr lang="it-IT" sz="4200" dirty="0"/>
              <a:t>Progetto di Tecnologie Informatiche per il Web</a:t>
            </a:r>
          </a:p>
        </p:txBody>
      </p:sp>
      <p:sp>
        <p:nvSpPr>
          <p:cNvPr id="130" name="Google Shape;130;p25"/>
          <p:cNvSpPr txBox="1">
            <a:spLocks noGrp="1"/>
          </p:cNvSpPr>
          <p:nvPr>
            <p:ph type="subTitle" idx="1"/>
          </p:nvPr>
        </p:nvSpPr>
        <p:spPr/>
        <p:txBody>
          <a:bodyPr/>
          <a:lstStyle/>
          <a:p>
            <a:pPr lvl="0"/>
            <a:r>
              <a:rPr lang="en-US" dirty="0"/>
              <a:t>XiangYu Zhang - 10849986</a:t>
            </a:r>
          </a:p>
          <a:p>
            <a:pPr lvl="0"/>
            <a:r>
              <a:rPr lang="en-US" dirty="0"/>
              <a:t>Alessio Antonucci - 10923917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a:extLst>
            <a:ext uri="{FF2B5EF4-FFF2-40B4-BE49-F238E27FC236}">
              <a16:creationId xmlns:a16="http://schemas.microsoft.com/office/drawing/2014/main" id="{4D55B9E4-64B5-C67F-F90F-376438808854}"/>
            </a:ext>
          </a:extLst>
        </p:cNvPr>
        <p:cNvGrpSpPr/>
        <p:nvPr/>
      </p:nvGrpSpPr>
      <p:grpSpPr>
        <a:xfrm>
          <a:off x="0" y="0"/>
          <a:ext cx="0" cy="0"/>
          <a:chOff x="0" y="0"/>
          <a:chExt cx="0" cy="0"/>
        </a:xfrm>
      </p:grpSpPr>
      <p:sp>
        <p:nvSpPr>
          <p:cNvPr id="135" name="Google Shape;135;p26">
            <a:extLst>
              <a:ext uri="{FF2B5EF4-FFF2-40B4-BE49-F238E27FC236}">
                <a16:creationId xmlns:a16="http://schemas.microsoft.com/office/drawing/2014/main" id="{0D05AEF2-B5AB-D4E7-3A57-444EA3E3565A}"/>
              </a:ext>
            </a:extLst>
          </p:cNvPr>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p>
            <a:pPr lvl="0">
              <a:buSzPts val="4400"/>
            </a:pPr>
            <a:r>
              <a:rPr lang="es-419" sz="4700" dirty="0"/>
              <a:t>JavaScript </a:t>
            </a:r>
            <a:r>
              <a:rPr lang="es-419" sz="4700" dirty="0" err="1"/>
              <a:t>additional</a:t>
            </a:r>
            <a:r>
              <a:rPr lang="es-419" sz="4700" dirty="0"/>
              <a:t> </a:t>
            </a:r>
            <a:r>
              <a:rPr lang="es-419" sz="4700" dirty="0" err="1"/>
              <a:t>requirements</a:t>
            </a:r>
            <a:endParaRPr lang="es-419" sz="4700" dirty="0"/>
          </a:p>
        </p:txBody>
      </p:sp>
      <p:sp>
        <p:nvSpPr>
          <p:cNvPr id="136" name="Google Shape;136;p26">
            <a:extLst>
              <a:ext uri="{FF2B5EF4-FFF2-40B4-BE49-F238E27FC236}">
                <a16:creationId xmlns:a16="http://schemas.microsoft.com/office/drawing/2014/main" id="{C2588015-3572-61AD-EB95-3E7310C49464}"/>
              </a:ext>
            </a:extLst>
          </p:cNvPr>
          <p:cNvSpPr txBox="1">
            <a:spLocks noGrp="1"/>
          </p:cNvSpPr>
          <p:nvPr>
            <p:ph type="body" idx="1"/>
          </p:nvPr>
        </p:nvSpPr>
        <p:spPr>
          <a:xfrm>
            <a:off x="535325" y="1433015"/>
            <a:ext cx="8915400" cy="5222725"/>
          </a:xfrm>
          <a:prstGeom prst="rect">
            <a:avLst/>
          </a:prstGeom>
          <a:noFill/>
          <a:ln>
            <a:noFill/>
          </a:ln>
        </p:spPr>
        <p:txBody>
          <a:bodyPr spcFirstLastPara="1" wrap="square" lIns="107269" tIns="53620" rIns="107269" bIns="53620" anchor="t" anchorCtr="0">
            <a:noAutofit/>
          </a:bodyPr>
          <a:lstStyle/>
          <a:p>
            <a:pPr marL="134108" indent="0">
              <a:lnSpc>
                <a:spcPct val="115000"/>
              </a:lnSpc>
              <a:spcAft>
                <a:spcPts val="800"/>
              </a:spcAft>
              <a:buNone/>
            </a:pPr>
            <a:r>
              <a:rPr lang="it-IT" sz="1200" kern="100" dirty="0">
                <a:effectLst/>
                <a:latin typeface="Calibri" panose="020F0502020204030204" pitchFamily="34" charset="0"/>
                <a:ea typeface="Calibri" panose="020F0502020204030204" pitchFamily="34" charset="0"/>
                <a:cs typeface="Calibri" panose="020F0502020204030204" pitchFamily="34" charset="0"/>
              </a:rPr>
              <a:t>-Dopo il login, l</a:t>
            </a:r>
            <a:r>
              <a:rPr lang="zh-CN" sz="1200" kern="100" dirty="0">
                <a:effectLst/>
                <a:latin typeface="Calibri" panose="020F0502020204030204" pitchFamily="34" charset="0"/>
                <a:ea typeface="DengXian" panose="02010600030101010101" pitchFamily="2" charset="-122"/>
                <a:cs typeface="Calibri" panose="020F0502020204030204" pitchFamily="34" charset="0"/>
              </a:rPr>
              <a:t>’</a:t>
            </a:r>
            <a:r>
              <a:rPr lang="it-IT" sz="1200" kern="100" dirty="0">
                <a:effectLst/>
                <a:latin typeface="Calibri" panose="020F0502020204030204" pitchFamily="34" charset="0"/>
                <a:ea typeface="Calibri" panose="020F0502020204030204" pitchFamily="34" charset="0"/>
                <a:cs typeface="Calibri" panose="020F0502020204030204" pitchFamily="34" charset="0"/>
              </a:rPr>
              <a:t>intera applicazione </a:t>
            </a:r>
            <a:r>
              <a:rPr lang="zh-CN" sz="1200" kern="100" dirty="0">
                <a:effectLst/>
                <a:latin typeface="Calibri" panose="020F0502020204030204" pitchFamily="34" charset="0"/>
                <a:ea typeface="DengXian" panose="02010600030101010101" pitchFamily="2" charset="-122"/>
                <a:cs typeface="Calibri" panose="020F0502020204030204" pitchFamily="34" charset="0"/>
              </a:rPr>
              <a:t>è</a:t>
            </a:r>
            <a:r>
              <a:rPr lang="it-IT" sz="1200" kern="100" dirty="0">
                <a:effectLst/>
                <a:latin typeface="Calibri" panose="020F0502020204030204" pitchFamily="34" charset="0"/>
                <a:ea typeface="Calibri" panose="020F0502020204030204" pitchFamily="34" charset="0"/>
                <a:cs typeface="Calibri" panose="020F0502020204030204" pitchFamily="34" charset="0"/>
              </a:rPr>
              <a:t> realizzata con </a:t>
            </a:r>
            <a:r>
              <a:rPr lang="it-IT" sz="12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un</a:t>
            </a:r>
            <a:r>
              <a:rPr lang="zh-CN" sz="1200" kern="100" dirty="0">
                <a:solidFill>
                  <a:srgbClr val="FF0000"/>
                </a:solidFill>
                <a:effectLst/>
                <a:latin typeface="Calibri" panose="020F0502020204030204" pitchFamily="34" charset="0"/>
                <a:ea typeface="DengXian" panose="02010600030101010101" pitchFamily="2" charset="-122"/>
                <a:cs typeface="Calibri" panose="020F0502020204030204" pitchFamily="34" charset="0"/>
              </a:rPr>
              <a:t>’</a:t>
            </a:r>
            <a:r>
              <a:rPr lang="it-IT" sz="12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unica pagina.</a:t>
            </a:r>
            <a:endParaRPr lang="en-US" sz="1200" kern="100" dirty="0">
              <a:effectLst/>
              <a:latin typeface="Calibri" panose="020F0502020204030204" pitchFamily="34" charset="0"/>
              <a:ea typeface="Calibri" panose="020F0502020204030204" pitchFamily="34" charset="0"/>
              <a:cs typeface="Calibri" panose="020F0502020204030204" pitchFamily="34" charset="0"/>
            </a:endParaRPr>
          </a:p>
          <a:p>
            <a:pPr marL="134108" indent="0">
              <a:lnSpc>
                <a:spcPct val="115000"/>
              </a:lnSpc>
              <a:spcAft>
                <a:spcPts val="800"/>
              </a:spcAft>
              <a:buNone/>
            </a:pPr>
            <a:r>
              <a:rPr lang="it-IT" sz="1200" kern="100" dirty="0">
                <a:effectLst/>
                <a:latin typeface="Calibri" panose="020F0502020204030204" pitchFamily="34" charset="0"/>
                <a:ea typeface="Calibri" panose="020F0502020204030204" pitchFamily="34" charset="0"/>
                <a:cs typeface="Calibri" panose="020F0502020204030204" pitchFamily="34" charset="0"/>
              </a:rPr>
              <a:t>-Se l</a:t>
            </a:r>
            <a:r>
              <a:rPr lang="zh-CN" sz="1200" kern="100" dirty="0">
                <a:effectLst/>
                <a:latin typeface="Calibri" panose="020F0502020204030204" pitchFamily="34" charset="0"/>
                <a:ea typeface="DengXian" panose="02010600030101010101" pitchFamily="2" charset="-122"/>
                <a:cs typeface="Calibri" panose="020F0502020204030204" pitchFamily="34" charset="0"/>
              </a:rPr>
              <a:t>’</a:t>
            </a:r>
            <a:r>
              <a:rPr lang="it-IT" sz="1200" kern="100" dirty="0">
                <a:effectLst/>
                <a:latin typeface="Calibri" panose="020F0502020204030204" pitchFamily="34" charset="0"/>
                <a:ea typeface="Calibri" panose="020F0502020204030204" pitchFamily="34" charset="0"/>
                <a:cs typeface="Calibri" panose="020F0502020204030204" pitchFamily="34" charset="0"/>
              </a:rPr>
              <a:t>utente </a:t>
            </a:r>
            <a:r>
              <a:rPr lang="it-IT" sz="12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accede per la prima </a:t>
            </a:r>
            <a:r>
              <a:rPr lang="it-IT" sz="1200" kern="100" dirty="0">
                <a:effectLst/>
                <a:latin typeface="Calibri" panose="020F0502020204030204" pitchFamily="34" charset="0"/>
                <a:ea typeface="Calibri" panose="020F0502020204030204" pitchFamily="34" charset="0"/>
                <a:cs typeface="Calibri" panose="020F0502020204030204" pitchFamily="34" charset="0"/>
              </a:rPr>
              <a:t>volta l</a:t>
            </a:r>
            <a:r>
              <a:rPr lang="zh-CN" sz="1200" kern="100" dirty="0">
                <a:effectLst/>
                <a:latin typeface="Calibri" panose="020F0502020204030204" pitchFamily="34" charset="0"/>
                <a:ea typeface="DengXian" panose="02010600030101010101" pitchFamily="2" charset="-122"/>
                <a:cs typeface="Calibri" panose="020F0502020204030204" pitchFamily="34" charset="0"/>
              </a:rPr>
              <a:t>’</a:t>
            </a:r>
            <a:r>
              <a:rPr lang="it-IT" sz="1200" kern="100" dirty="0">
                <a:effectLst/>
                <a:latin typeface="Calibri" panose="020F0502020204030204" pitchFamily="34" charset="0"/>
                <a:ea typeface="Calibri" panose="020F0502020204030204" pitchFamily="34" charset="0"/>
                <a:cs typeface="Calibri" panose="020F0502020204030204" pitchFamily="34" charset="0"/>
              </a:rPr>
              <a:t>applicazione </a:t>
            </a:r>
            <a:r>
              <a:rPr lang="it-IT" sz="12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mostra il contenuto </a:t>
            </a:r>
            <a:r>
              <a:rPr lang="it-IT" sz="12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della</a:t>
            </a:r>
            <a:r>
              <a:rPr lang="it-IT" sz="12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 pagina ACQUISTO</a:t>
            </a:r>
            <a:r>
              <a:rPr lang="it-IT" sz="1200" kern="100" dirty="0">
                <a:effectLst/>
                <a:latin typeface="Calibri" panose="020F0502020204030204" pitchFamily="34" charset="0"/>
                <a:ea typeface="Calibri" panose="020F0502020204030204" pitchFamily="34" charset="0"/>
                <a:cs typeface="Calibri" panose="020F0502020204030204" pitchFamily="34" charset="0"/>
              </a:rPr>
              <a:t>. Se l</a:t>
            </a:r>
            <a:r>
              <a:rPr lang="zh-CN" sz="1200" kern="100" dirty="0">
                <a:effectLst/>
                <a:latin typeface="Calibri" panose="020F0502020204030204" pitchFamily="34" charset="0"/>
                <a:ea typeface="DengXian" panose="02010600030101010101" pitchFamily="2" charset="-122"/>
                <a:cs typeface="Calibri" panose="020F0502020204030204" pitchFamily="34" charset="0"/>
              </a:rPr>
              <a:t>’</a:t>
            </a:r>
            <a:r>
              <a:rPr lang="it-IT" sz="1200" kern="100" dirty="0">
                <a:effectLst/>
                <a:latin typeface="Calibri" panose="020F0502020204030204" pitchFamily="34" charset="0"/>
                <a:ea typeface="Calibri" panose="020F0502020204030204" pitchFamily="34" charset="0"/>
                <a:cs typeface="Calibri" panose="020F0502020204030204" pitchFamily="34" charset="0"/>
              </a:rPr>
              <a:t>utente ha già usato l’applicazione, questa mostra il contenuto della pagina VENDO se l’ultima azione dell’utente è stata la </a:t>
            </a:r>
            <a:r>
              <a:rPr lang="it-IT" sz="12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creazione di un’asta</a:t>
            </a:r>
            <a:r>
              <a:rPr lang="it-IT" sz="1200" kern="100" dirty="0">
                <a:effectLst/>
                <a:latin typeface="Calibri" panose="020F0502020204030204" pitchFamily="34" charset="0"/>
                <a:ea typeface="Calibri" panose="020F0502020204030204" pitchFamily="34" charset="0"/>
                <a:cs typeface="Calibri" panose="020F0502020204030204" pitchFamily="34" charset="0"/>
              </a:rPr>
              <a:t>; altrimenti mostra il contenuto della pagina ACQUISTO con </a:t>
            </a:r>
            <a:r>
              <a:rPr lang="it-IT" sz="12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l’elenco (eventualmente vuoto) delle aste su cui l’utente ha cliccato in precedenza e che sono ancora aperte</a:t>
            </a:r>
            <a:r>
              <a:rPr lang="it-IT" sz="1200" kern="100" dirty="0">
                <a:effectLst/>
                <a:latin typeface="Calibri" panose="020F0502020204030204" pitchFamily="34" charset="0"/>
                <a:ea typeface="Calibri" panose="020F0502020204030204" pitchFamily="34" charset="0"/>
                <a:cs typeface="Calibri" panose="020F0502020204030204" pitchFamily="34" charset="0"/>
              </a:rPr>
              <a:t>.</a:t>
            </a:r>
            <a:endParaRPr lang="en-US" sz="1200" kern="100" dirty="0">
              <a:effectLst/>
              <a:latin typeface="Calibri" panose="020F0502020204030204" pitchFamily="34" charset="0"/>
              <a:ea typeface="Calibri" panose="020F0502020204030204" pitchFamily="34" charset="0"/>
              <a:cs typeface="Calibri" panose="020F0502020204030204" pitchFamily="34" charset="0"/>
            </a:endParaRPr>
          </a:p>
          <a:p>
            <a:pPr marL="134108" indent="0">
              <a:lnSpc>
                <a:spcPct val="115000"/>
              </a:lnSpc>
              <a:spcAft>
                <a:spcPts val="800"/>
              </a:spcAft>
              <a:buNone/>
            </a:pPr>
            <a:r>
              <a:rPr lang="it-IT" sz="1200" kern="100" dirty="0">
                <a:effectLst/>
                <a:latin typeface="Calibri" panose="020F0502020204030204" pitchFamily="34" charset="0"/>
                <a:ea typeface="Calibri" panose="020F0502020204030204" pitchFamily="34" charset="0"/>
                <a:cs typeface="Calibri" panose="020F0502020204030204" pitchFamily="34" charset="0"/>
              </a:rPr>
              <a:t>L’informazione dell’ultima azione compiuta e delle aste visitate è memorizzata a lato client per la durata di un mese.</a:t>
            </a:r>
            <a:endParaRPr lang="en-US" sz="1200" kern="100" dirty="0">
              <a:effectLst/>
              <a:latin typeface="Calibri" panose="020F0502020204030204" pitchFamily="34" charset="0"/>
              <a:ea typeface="Calibri" panose="020F0502020204030204" pitchFamily="34" charset="0"/>
              <a:cs typeface="Calibri" panose="020F0502020204030204" pitchFamily="34" charset="0"/>
            </a:endParaRPr>
          </a:p>
          <a:p>
            <a:pPr marL="134108" indent="0">
              <a:lnSpc>
                <a:spcPct val="115000"/>
              </a:lnSpc>
              <a:spcAft>
                <a:spcPts val="800"/>
              </a:spcAft>
              <a:buNone/>
            </a:pPr>
            <a:r>
              <a:rPr lang="it-IT" sz="1200" kern="100" dirty="0">
                <a:effectLst/>
                <a:latin typeface="Calibri" panose="020F0502020204030204" pitchFamily="34" charset="0"/>
                <a:ea typeface="Calibri" panose="020F0502020204030204" pitchFamily="34" charset="0"/>
                <a:cs typeface="Calibri" panose="020F0502020204030204" pitchFamily="34" charset="0"/>
              </a:rPr>
              <a:t>-Ogni </a:t>
            </a:r>
            <a:r>
              <a:rPr lang="it-IT" sz="12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interazione dell</a:t>
            </a:r>
            <a:r>
              <a:rPr lang="zh-CN" sz="1200" kern="100" dirty="0">
                <a:solidFill>
                  <a:srgbClr val="0070C0"/>
                </a:solidFill>
                <a:effectLst/>
                <a:latin typeface="Calibri" panose="020F0502020204030204" pitchFamily="34" charset="0"/>
                <a:ea typeface="DengXian" panose="02010600030101010101" pitchFamily="2" charset="-122"/>
                <a:cs typeface="Calibri" panose="020F0502020204030204" pitchFamily="34" charset="0"/>
              </a:rPr>
              <a:t>’</a:t>
            </a:r>
            <a:r>
              <a:rPr lang="it-IT" sz="12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utente </a:t>
            </a:r>
            <a:r>
              <a:rPr lang="zh-CN" sz="1200" kern="100" dirty="0">
                <a:effectLst/>
                <a:latin typeface="Calibri" panose="020F0502020204030204" pitchFamily="34" charset="0"/>
                <a:ea typeface="DengXian" panose="02010600030101010101" pitchFamily="2" charset="-122"/>
                <a:cs typeface="Calibri" panose="020F0502020204030204" pitchFamily="34" charset="0"/>
              </a:rPr>
              <a:t>è </a:t>
            </a:r>
            <a:r>
              <a:rPr lang="it-IT" sz="12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gestita senza ricaricare completamente la pagina, ma produce l</a:t>
            </a:r>
            <a:r>
              <a:rPr lang="zh-CN" sz="1200" kern="100" dirty="0">
                <a:solidFill>
                  <a:srgbClr val="80340D"/>
                </a:solidFill>
                <a:effectLst/>
                <a:latin typeface="Calibri" panose="020F0502020204030204" pitchFamily="34" charset="0"/>
                <a:ea typeface="DengXian" panose="02010600030101010101" pitchFamily="2" charset="-122"/>
                <a:cs typeface="Calibri" panose="020F0502020204030204" pitchFamily="34" charset="0"/>
              </a:rPr>
              <a:t>’</a:t>
            </a:r>
            <a:r>
              <a:rPr lang="it-IT" sz="12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invocazione asincrona del server e l’eventuale modifica solo del contenuto da aggiornare a seguito dell’evento.</a:t>
            </a:r>
            <a:endParaRPr lang="en-US" sz="1200" kern="100" dirty="0">
              <a:effectLst/>
              <a:latin typeface="Calibri" panose="020F0502020204030204" pitchFamily="34" charset="0"/>
              <a:ea typeface="Calibri" panose="020F0502020204030204" pitchFamily="34" charset="0"/>
              <a:cs typeface="Calibri" panose="020F0502020204030204" pitchFamily="34" charset="0"/>
            </a:endParaRPr>
          </a:p>
          <a:p>
            <a:pPr marL="0" indent="0" algn="just">
              <a:lnSpc>
                <a:spcPct val="115000"/>
              </a:lnSpc>
              <a:spcBef>
                <a:spcPts val="0"/>
              </a:spcBef>
              <a:spcAft>
                <a:spcPts val="1173"/>
              </a:spcAft>
              <a:buSzPts val="1100"/>
              <a:buNone/>
            </a:pPr>
            <a:r>
              <a:rPr lang="en-US" sz="1200" b="1" dirty="0">
                <a:solidFill>
                  <a:srgbClr val="FF0000"/>
                </a:solidFill>
              </a:rPr>
              <a:t>Pages (views)</a:t>
            </a:r>
            <a:r>
              <a:rPr lang="en-US" sz="1200" b="1" dirty="0"/>
              <a:t>, </a:t>
            </a:r>
            <a:r>
              <a:rPr lang="en-US" sz="1200" b="1" dirty="0">
                <a:solidFill>
                  <a:srgbClr val="00B050"/>
                </a:solidFill>
              </a:rPr>
              <a:t>view components</a:t>
            </a:r>
            <a:r>
              <a:rPr lang="en-US" sz="1200" b="1" dirty="0"/>
              <a:t>, </a:t>
            </a:r>
            <a:r>
              <a:rPr lang="en-US" sz="1200" b="1" dirty="0">
                <a:solidFill>
                  <a:srgbClr val="0070C0"/>
                </a:solidFill>
              </a:rPr>
              <a:t>events</a:t>
            </a:r>
            <a:r>
              <a:rPr lang="en-US" sz="1200" b="1" dirty="0"/>
              <a:t>, </a:t>
            </a:r>
            <a:r>
              <a:rPr lang="en-US" sz="1200" b="1" dirty="0">
                <a:solidFill>
                  <a:srgbClr val="974806"/>
                </a:solidFill>
              </a:rPr>
              <a:t>actions</a:t>
            </a:r>
            <a:endParaRPr lang="en-US" sz="1200" b="1" dirty="0"/>
          </a:p>
        </p:txBody>
      </p:sp>
    </p:spTree>
    <p:extLst>
      <p:ext uri="{BB962C8B-B14F-4D97-AF65-F5344CB8AC3E}">
        <p14:creationId xmlns:p14="http://schemas.microsoft.com/office/powerpoint/2010/main" val="10838418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2"/>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p>
            <a:pPr>
              <a:buSzPts val="4400"/>
            </a:pPr>
            <a:r>
              <a:rPr lang="es-419"/>
              <a:t>Completamento delle specifiche</a:t>
            </a:r>
            <a:endParaRPr/>
          </a:p>
        </p:txBody>
      </p:sp>
      <p:sp>
        <p:nvSpPr>
          <p:cNvPr id="191" name="Google Shape;191;p32"/>
          <p:cNvSpPr txBox="1">
            <a:spLocks noGrp="1"/>
          </p:cNvSpPr>
          <p:nvPr>
            <p:ph type="body" idx="1"/>
          </p:nvPr>
        </p:nvSpPr>
        <p:spPr>
          <a:xfrm>
            <a:off x="495300" y="1600200"/>
            <a:ext cx="9138220" cy="4925144"/>
          </a:xfrm>
          <a:prstGeom prst="rect">
            <a:avLst/>
          </a:prstGeom>
          <a:noFill/>
          <a:ln>
            <a:noFill/>
          </a:ln>
        </p:spPr>
        <p:txBody>
          <a:bodyPr spcFirstLastPara="1" wrap="square" lIns="107269" tIns="53620" rIns="107269" bIns="53620" anchor="t" anchorCtr="0">
            <a:noAutofit/>
          </a:bodyPr>
          <a:lstStyle/>
          <a:p>
            <a:pPr marL="402325">
              <a:lnSpc>
                <a:spcPct val="80000"/>
              </a:lnSpc>
              <a:spcBef>
                <a:spcPts val="469"/>
              </a:spcBef>
              <a:buSzPts val="2000"/>
            </a:pPr>
            <a:r>
              <a:rPr lang="es-419" sz="2300" dirty="0"/>
              <a:t>La </a:t>
            </a:r>
            <a:r>
              <a:rPr lang="es-419" sz="2300" dirty="0">
                <a:solidFill>
                  <a:srgbClr val="00B050"/>
                </a:solidFill>
              </a:rPr>
              <a:t>form di </a:t>
            </a:r>
            <a:r>
              <a:rPr lang="es-419" sz="2300" dirty="0" err="1">
                <a:solidFill>
                  <a:srgbClr val="00B050"/>
                </a:solidFill>
              </a:rPr>
              <a:t>login</a:t>
            </a:r>
            <a:r>
              <a:rPr lang="es-419" sz="2300" dirty="0">
                <a:solidFill>
                  <a:srgbClr val="00B050"/>
                </a:solidFill>
              </a:rPr>
              <a:t> </a:t>
            </a:r>
            <a:r>
              <a:rPr lang="es-419" sz="2300" dirty="0">
                <a:solidFill>
                  <a:schemeClr val="tx1"/>
                </a:solidFill>
              </a:rPr>
              <a:t>e’ composta da </a:t>
            </a:r>
            <a:r>
              <a:rPr lang="es-419" sz="2300" dirty="0" err="1">
                <a:solidFill>
                  <a:schemeClr val="tx1"/>
                </a:solidFill>
              </a:rPr>
              <a:t>username</a:t>
            </a:r>
            <a:r>
              <a:rPr lang="es-419" sz="2300" dirty="0">
                <a:solidFill>
                  <a:schemeClr val="tx1"/>
                </a:solidFill>
              </a:rPr>
              <a:t> e </a:t>
            </a:r>
            <a:r>
              <a:rPr lang="es-419" sz="2300" dirty="0" err="1">
                <a:solidFill>
                  <a:schemeClr val="tx1"/>
                </a:solidFill>
              </a:rPr>
              <a:t>password</a:t>
            </a:r>
            <a:endParaRPr sz="2300" dirty="0">
              <a:solidFill>
                <a:srgbClr val="00B050"/>
              </a:solidFill>
            </a:endParaRPr>
          </a:p>
          <a:p>
            <a:pPr marL="402325">
              <a:lnSpc>
                <a:spcPct val="80000"/>
              </a:lnSpc>
              <a:spcBef>
                <a:spcPts val="469"/>
              </a:spcBef>
              <a:buClr>
                <a:srgbClr val="000000"/>
              </a:buClr>
              <a:buSzPts val="2000"/>
            </a:pPr>
            <a:r>
              <a:rPr lang="en-US" sz="2300" dirty="0">
                <a:solidFill>
                  <a:srgbClr val="000000"/>
                </a:solidFill>
              </a:rPr>
              <a:t>Tutti i </a:t>
            </a:r>
            <a:r>
              <a:rPr lang="en-US" sz="2300" dirty="0" err="1">
                <a:solidFill>
                  <a:srgbClr val="000000"/>
                </a:solidFill>
              </a:rPr>
              <a:t>dati</a:t>
            </a:r>
            <a:r>
              <a:rPr lang="en-US" sz="2300" dirty="0">
                <a:solidFill>
                  <a:srgbClr val="000000"/>
                </a:solidFill>
              </a:rPr>
              <a:t> </a:t>
            </a:r>
            <a:r>
              <a:rPr lang="en-US" sz="2300" dirty="0" err="1">
                <a:solidFill>
                  <a:srgbClr val="000000"/>
                </a:solidFill>
              </a:rPr>
              <a:t>delle</a:t>
            </a:r>
            <a:r>
              <a:rPr lang="en-US" sz="2300" dirty="0">
                <a:solidFill>
                  <a:srgbClr val="000000"/>
                </a:solidFill>
              </a:rPr>
              <a:t> form </a:t>
            </a:r>
            <a:r>
              <a:rPr lang="en-US" sz="2300" dirty="0" err="1">
                <a:solidFill>
                  <a:srgbClr val="000000"/>
                </a:solidFill>
              </a:rPr>
              <a:t>sono</a:t>
            </a:r>
            <a:r>
              <a:rPr lang="en-US" sz="2300" dirty="0">
                <a:solidFill>
                  <a:srgbClr val="000000"/>
                </a:solidFill>
              </a:rPr>
              <a:t> </a:t>
            </a:r>
            <a:r>
              <a:rPr lang="en-US" sz="2300" dirty="0" err="1">
                <a:solidFill>
                  <a:srgbClr val="000000"/>
                </a:solidFill>
              </a:rPr>
              <a:t>obbligatorie</a:t>
            </a:r>
            <a:endParaRPr sz="2300" dirty="0">
              <a:solidFill>
                <a:srgbClr val="000000"/>
              </a:solidFill>
            </a:endParaRPr>
          </a:p>
          <a:p>
            <a:pPr marL="402325">
              <a:lnSpc>
                <a:spcPct val="80000"/>
              </a:lnSpc>
              <a:spcBef>
                <a:spcPts val="469"/>
              </a:spcBef>
              <a:buClr>
                <a:srgbClr val="000000"/>
              </a:buClr>
              <a:buSzPts val="2000"/>
            </a:pPr>
            <a:r>
              <a:rPr lang="en-US" sz="2300" dirty="0">
                <a:solidFill>
                  <a:srgbClr val="000000"/>
                </a:solidFill>
              </a:rPr>
              <a:t>Il </a:t>
            </a:r>
            <a:r>
              <a:rPr lang="en-US" sz="2300" dirty="0" err="1">
                <a:solidFill>
                  <a:srgbClr val="000000"/>
                </a:solidFill>
              </a:rPr>
              <a:t>prezzo</a:t>
            </a:r>
            <a:r>
              <a:rPr lang="en-US" sz="2300" dirty="0">
                <a:solidFill>
                  <a:srgbClr val="000000"/>
                </a:solidFill>
              </a:rPr>
              <a:t> </a:t>
            </a:r>
            <a:r>
              <a:rPr lang="en-US" sz="2300" dirty="0" err="1">
                <a:solidFill>
                  <a:srgbClr val="000000"/>
                </a:solidFill>
              </a:rPr>
              <a:t>degli</a:t>
            </a:r>
            <a:r>
              <a:rPr lang="en-US" sz="2300" dirty="0">
                <a:solidFill>
                  <a:srgbClr val="000000"/>
                </a:solidFill>
              </a:rPr>
              <a:t> </a:t>
            </a:r>
            <a:r>
              <a:rPr lang="en-US" sz="2300" dirty="0" err="1">
                <a:solidFill>
                  <a:srgbClr val="000000"/>
                </a:solidFill>
              </a:rPr>
              <a:t>articoli</a:t>
            </a:r>
            <a:r>
              <a:rPr lang="en-US" sz="2300" dirty="0">
                <a:solidFill>
                  <a:srgbClr val="000000"/>
                </a:solidFill>
              </a:rPr>
              <a:t> </a:t>
            </a:r>
            <a:r>
              <a:rPr lang="en-US" sz="2300" dirty="0" err="1">
                <a:solidFill>
                  <a:srgbClr val="000000"/>
                </a:solidFill>
              </a:rPr>
              <a:t>vanno</a:t>
            </a:r>
            <a:r>
              <a:rPr lang="en-US" sz="2300" dirty="0">
                <a:solidFill>
                  <a:srgbClr val="000000"/>
                </a:solidFill>
              </a:rPr>
              <a:t> </a:t>
            </a:r>
            <a:r>
              <a:rPr lang="en-US" sz="2300" dirty="0" err="1">
                <a:solidFill>
                  <a:srgbClr val="000000"/>
                </a:solidFill>
              </a:rPr>
              <a:t>tra</a:t>
            </a:r>
            <a:r>
              <a:rPr lang="en-US" sz="2300" dirty="0">
                <a:solidFill>
                  <a:srgbClr val="000000"/>
                </a:solidFill>
              </a:rPr>
              <a:t> 0 e 500,000</a:t>
            </a:r>
            <a:endParaRPr sz="2300" dirty="0">
              <a:solidFill>
                <a:srgbClr val="000000"/>
              </a:solidFill>
            </a:endParaRPr>
          </a:p>
          <a:p>
            <a:pPr marL="402325">
              <a:lnSpc>
                <a:spcPct val="80000"/>
              </a:lnSpc>
              <a:spcBef>
                <a:spcPts val="469"/>
              </a:spcBef>
              <a:buClr>
                <a:srgbClr val="000000"/>
              </a:buClr>
              <a:buSzPts val="2000"/>
            </a:pPr>
            <a:r>
              <a:rPr lang="es-419" sz="2300" dirty="0" err="1">
                <a:solidFill>
                  <a:srgbClr val="000000"/>
                </a:solidFill>
              </a:rPr>
              <a:t>Il</a:t>
            </a:r>
            <a:r>
              <a:rPr lang="es-419" sz="2300" dirty="0">
                <a:solidFill>
                  <a:srgbClr val="000000"/>
                </a:solidFill>
              </a:rPr>
              <a:t> </a:t>
            </a:r>
            <a:r>
              <a:rPr lang="es-419" sz="2300" dirty="0" err="1">
                <a:solidFill>
                  <a:srgbClr val="000000"/>
                </a:solidFill>
              </a:rPr>
              <a:t>rialzo</a:t>
            </a:r>
            <a:r>
              <a:rPr lang="es-419" sz="2300" dirty="0">
                <a:solidFill>
                  <a:srgbClr val="000000"/>
                </a:solidFill>
              </a:rPr>
              <a:t> </a:t>
            </a:r>
            <a:r>
              <a:rPr lang="es-419" sz="2300" dirty="0" err="1">
                <a:solidFill>
                  <a:srgbClr val="000000"/>
                </a:solidFill>
              </a:rPr>
              <a:t>minimo</a:t>
            </a:r>
            <a:r>
              <a:rPr lang="es-419" sz="2300" dirty="0">
                <a:solidFill>
                  <a:srgbClr val="000000"/>
                </a:solidFill>
              </a:rPr>
              <a:t> va da 0 a 100,000</a:t>
            </a:r>
          </a:p>
          <a:p>
            <a:pPr marL="402325">
              <a:lnSpc>
                <a:spcPct val="80000"/>
              </a:lnSpc>
              <a:spcBef>
                <a:spcPts val="469"/>
              </a:spcBef>
              <a:buClr>
                <a:srgbClr val="000000"/>
              </a:buClr>
              <a:buSzPts val="2000"/>
            </a:pPr>
            <a:r>
              <a:rPr lang="es-419" sz="2300" dirty="0" err="1">
                <a:solidFill>
                  <a:srgbClr val="000000"/>
                </a:solidFill>
              </a:rPr>
              <a:t>L’offerta</a:t>
            </a:r>
            <a:r>
              <a:rPr lang="es-419" sz="2300" dirty="0">
                <a:solidFill>
                  <a:srgbClr val="000000"/>
                </a:solidFill>
              </a:rPr>
              <a:t> va da 0 a 1,000,000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Aggiunta alle specifiche</a:t>
            </a:r>
          </a:p>
        </p:txBody>
      </p:sp>
      <p:sp>
        <p:nvSpPr>
          <p:cNvPr id="3" name="Text Placeholder 2"/>
          <p:cNvSpPr>
            <a:spLocks noGrp="1"/>
          </p:cNvSpPr>
          <p:nvPr>
            <p:ph type="body" idx="1"/>
          </p:nvPr>
        </p:nvSpPr>
        <p:spPr/>
        <p:txBody>
          <a:bodyPr/>
          <a:lstStyle/>
          <a:p>
            <a:r>
              <a:rPr lang="it-IT" sz="2400" dirty="0">
                <a:latin typeface="Calibri" panose="020F0502020204030204" pitchFamily="34" charset="0"/>
                <a:ea typeface="Calibri" panose="020F0502020204030204" pitchFamily="34" charset="0"/>
                <a:cs typeface="Calibri" panose="020F0502020204030204" pitchFamily="34" charset="0"/>
              </a:rPr>
              <a:t>Permette il logout</a:t>
            </a:r>
          </a:p>
          <a:p>
            <a:pPr>
              <a:lnSpc>
                <a:spcPct val="115000"/>
              </a:lnSpc>
              <a:spcAft>
                <a:spcPts val="800"/>
              </a:spcAft>
            </a:pPr>
            <a:r>
              <a:rPr lang="it-IT" sz="2400" kern="100" dirty="0">
                <a:effectLst/>
                <a:latin typeface="Calibri" panose="020F0502020204030204" pitchFamily="34" charset="0"/>
                <a:ea typeface="Calibri" panose="020F0502020204030204" pitchFamily="34" charset="0"/>
                <a:cs typeface="Calibri" panose="020F0502020204030204" pitchFamily="34" charset="0"/>
              </a:rPr>
              <a:t>Aggiunta di un </a:t>
            </a:r>
            <a:r>
              <a:rPr lang="it-IT" sz="24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navbar</a:t>
            </a:r>
            <a:r>
              <a:rPr lang="it-IT" sz="2400" kern="100" dirty="0">
                <a:effectLst/>
                <a:latin typeface="Calibri" panose="020F0502020204030204" pitchFamily="34" charset="0"/>
                <a:ea typeface="Calibri" panose="020F0502020204030204" pitchFamily="34" charset="0"/>
                <a:cs typeface="Calibri" panose="020F0502020204030204" pitchFamily="34" charset="0"/>
              </a:rPr>
              <a:t> che da’ all’utente l’opzione di tornare alla home, login, cerca aste, le mie aste, oltre anche al </a:t>
            </a:r>
            <a:r>
              <a:rPr lang="it-IT" sz="24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logout.</a:t>
            </a:r>
          </a:p>
          <a:p>
            <a:pPr>
              <a:lnSpc>
                <a:spcPct val="115000"/>
              </a:lnSpc>
              <a:spcAft>
                <a:spcPts val="800"/>
              </a:spcAft>
            </a:pPr>
            <a:r>
              <a:rPr lang="it-IT" sz="2400" kern="100" dirty="0">
                <a:effectLst/>
                <a:latin typeface="Calibri" panose="020F0502020204030204" pitchFamily="34" charset="0"/>
                <a:ea typeface="Calibri" panose="020F0502020204030204" pitchFamily="34" charset="0"/>
                <a:cs typeface="Calibri" panose="020F0502020204030204" pitchFamily="34" charset="0"/>
              </a:rPr>
              <a:t>Le pagine che hanno un’asta fanno </a:t>
            </a:r>
            <a:r>
              <a:rPr lang="it-IT" sz="24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vedere anche l’autore</a:t>
            </a:r>
            <a:r>
              <a:rPr lang="it-IT" sz="2400" kern="100" dirty="0">
                <a:effectLst/>
                <a:latin typeface="Calibri" panose="020F0502020204030204" pitchFamily="34" charset="0"/>
                <a:ea typeface="Calibri" panose="020F0502020204030204" pitchFamily="34" charset="0"/>
                <a:cs typeface="Calibri" panose="020F0502020204030204" pitchFamily="34" charset="0"/>
              </a:rPr>
              <a:t>.</a:t>
            </a:r>
            <a:endParaRPr lang="en-US" sz="2400" kern="100" dirty="0">
              <a:effectLst/>
              <a:latin typeface="Calibri" panose="020F0502020204030204" pitchFamily="34" charset="0"/>
              <a:ea typeface="Calibri" panose="020F0502020204030204" pitchFamily="34" charset="0"/>
              <a:cs typeface="Calibri" panose="020F0502020204030204" pitchFamily="34" charset="0"/>
            </a:endParaRPr>
          </a:p>
          <a:p>
            <a:pPr>
              <a:lnSpc>
                <a:spcPct val="115000"/>
              </a:lnSpc>
              <a:spcAft>
                <a:spcPts val="800"/>
              </a:spcAft>
            </a:pPr>
            <a:r>
              <a:rPr lang="it-IT" sz="2400" kern="100" dirty="0">
                <a:effectLst/>
                <a:latin typeface="Calibri" panose="020F0502020204030204" pitchFamily="34" charset="0"/>
                <a:ea typeface="Calibri" panose="020F0502020204030204" pitchFamily="34" charset="0"/>
                <a:cs typeface="Calibri" panose="020F0502020204030204" pitchFamily="34" charset="0"/>
              </a:rPr>
              <a:t>Se </a:t>
            </a:r>
            <a:r>
              <a:rPr lang="it-IT" sz="24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utente non loggato prova ad andare alla pagina di vendo</a:t>
            </a:r>
            <a:r>
              <a:rPr lang="it-IT" sz="2400" kern="100" dirty="0">
                <a:effectLst/>
                <a:latin typeface="Calibri" panose="020F0502020204030204" pitchFamily="34" charset="0"/>
                <a:ea typeface="Calibri" panose="020F0502020204030204" pitchFamily="34" charset="0"/>
                <a:cs typeface="Calibri" panose="020F0502020204030204" pitchFamily="34" charset="0"/>
              </a:rPr>
              <a:t>, verra’ indirizzato al login. (HTML only)</a:t>
            </a:r>
            <a:endParaRPr lang="en-US" sz="2400" kern="100" dirty="0">
              <a:effectLst/>
              <a:latin typeface="Calibri" panose="020F0502020204030204" pitchFamily="34" charset="0"/>
              <a:ea typeface="Calibri" panose="020F0502020204030204" pitchFamily="34" charset="0"/>
              <a:cs typeface="Calibri" panose="020F0502020204030204" pitchFamily="34" charset="0"/>
            </a:endParaRPr>
          </a:p>
          <a:p>
            <a:pPr>
              <a:lnSpc>
                <a:spcPct val="115000"/>
              </a:lnSpc>
              <a:spcAft>
                <a:spcPts val="800"/>
              </a:spcAft>
            </a:pPr>
            <a:r>
              <a:rPr lang="it-IT" sz="2400" kern="100" dirty="0">
                <a:effectLst/>
                <a:latin typeface="Calibri" panose="020F0502020204030204" pitchFamily="34" charset="0"/>
                <a:ea typeface="Calibri" panose="020F0502020204030204" pitchFamily="34" charset="0"/>
                <a:cs typeface="Calibri" panose="020F0502020204030204" pitchFamily="34" charset="0"/>
              </a:rPr>
              <a:t>Gli </a:t>
            </a:r>
            <a:r>
              <a:rPr lang="it-IT" sz="24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errori e successi </a:t>
            </a:r>
            <a:r>
              <a:rPr lang="it-IT" sz="2400" kern="100" dirty="0">
                <a:effectLst/>
                <a:latin typeface="Calibri" panose="020F0502020204030204" pitchFamily="34" charset="0"/>
                <a:ea typeface="Calibri" panose="020F0502020204030204" pitchFamily="34" charset="0"/>
                <a:cs typeface="Calibri" panose="020F0502020204030204" pitchFamily="34" charset="0"/>
              </a:rPr>
              <a:t>vengono visualizzati nella pagina. </a:t>
            </a:r>
          </a:p>
          <a:p>
            <a:pPr>
              <a:lnSpc>
                <a:spcPct val="115000"/>
              </a:lnSpc>
              <a:spcAft>
                <a:spcPts val="800"/>
              </a:spcAft>
            </a:pPr>
            <a:r>
              <a:rPr lang="it-IT" sz="2400" kern="100" dirty="0">
                <a:effectLst/>
                <a:latin typeface="Calibri" panose="020F0502020204030204" pitchFamily="34" charset="0"/>
                <a:ea typeface="Calibri" panose="020F0502020204030204" pitchFamily="34" charset="0"/>
                <a:cs typeface="Calibri" panose="020F0502020204030204" pitchFamily="34" charset="0"/>
              </a:rPr>
              <a:t>La password viene </a:t>
            </a:r>
            <a:r>
              <a:rPr lang="it-IT" sz="2400" kern="100" dirty="0">
                <a:latin typeface="Calibri" panose="020F0502020204030204" pitchFamily="34" charset="0"/>
                <a:ea typeface="Calibri" panose="020F0502020204030204" pitchFamily="34" charset="0"/>
                <a:cs typeface="Calibri" panose="020F0502020204030204" pitchFamily="34" charset="0"/>
              </a:rPr>
              <a:t>salvata in hash</a:t>
            </a:r>
            <a:endParaRPr lang="en-US" sz="2400" kern="100" dirty="0">
              <a:effectLst/>
              <a:latin typeface="Calibri" panose="020F0502020204030204" pitchFamily="34" charset="0"/>
              <a:ea typeface="Calibri" panose="020F0502020204030204" pitchFamily="34" charset="0"/>
              <a:cs typeface="Calibri" panose="020F0502020204030204" pitchFamily="34" charset="0"/>
            </a:endParaRPr>
          </a:p>
          <a:p>
            <a:pPr>
              <a:lnSpc>
                <a:spcPct val="115000"/>
              </a:lnSpc>
              <a:spcAft>
                <a:spcPts val="800"/>
              </a:spcAft>
            </a:pPr>
            <a:endParaRPr lang="en-US" kern="100" dirty="0">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31011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AEF9-DDBE-4CBB-B413-CCC4E13DD92C}"/>
              </a:ext>
            </a:extLst>
          </p:cNvPr>
          <p:cNvSpPr>
            <a:spLocks noGrp="1"/>
          </p:cNvSpPr>
          <p:nvPr>
            <p:ph type="title"/>
          </p:nvPr>
        </p:nvSpPr>
        <p:spPr>
          <a:xfrm>
            <a:off x="495300" y="2524543"/>
            <a:ext cx="8915400" cy="1143000"/>
          </a:xfrm>
        </p:spPr>
        <p:txBody>
          <a:bodyPr/>
          <a:lstStyle/>
          <a:p>
            <a:r>
              <a:rPr lang="en-US" dirty="0"/>
              <a:t>HTML</a:t>
            </a:r>
          </a:p>
        </p:txBody>
      </p:sp>
    </p:spTree>
    <p:extLst>
      <p:ext uri="{BB962C8B-B14F-4D97-AF65-F5344CB8AC3E}">
        <p14:creationId xmlns:p14="http://schemas.microsoft.com/office/powerpoint/2010/main" val="667644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6"/>
          <p:cNvSpPr txBox="1">
            <a:spLocks noGrp="1"/>
          </p:cNvSpPr>
          <p:nvPr>
            <p:ph type="title"/>
          </p:nvPr>
        </p:nvSpPr>
        <p:spPr>
          <a:xfrm>
            <a:off x="495300" y="492962"/>
            <a:ext cx="8915400" cy="928688"/>
          </a:xfrm>
          <a:prstGeom prst="rect">
            <a:avLst/>
          </a:prstGeom>
          <a:noFill/>
          <a:ln>
            <a:noFill/>
          </a:ln>
        </p:spPr>
        <p:txBody>
          <a:bodyPr spcFirstLastPara="1" wrap="square" lIns="99044" tIns="49508" rIns="99044" bIns="49508" anchor="ctr" anchorCtr="0">
            <a:noAutofit/>
          </a:bodyPr>
          <a:lstStyle/>
          <a:p>
            <a:pPr>
              <a:buSzPts val="4400"/>
            </a:pPr>
            <a:r>
              <a:rPr lang="es-419" dirty="0" err="1"/>
              <a:t>Components</a:t>
            </a:r>
            <a:endParaRPr dirty="0"/>
          </a:p>
        </p:txBody>
      </p:sp>
      <p:sp>
        <p:nvSpPr>
          <p:cNvPr id="266" name="Google Shape;266;p36"/>
          <p:cNvSpPr txBox="1">
            <a:spLocks noGrp="1"/>
          </p:cNvSpPr>
          <p:nvPr>
            <p:ph type="body" idx="1"/>
          </p:nvPr>
        </p:nvSpPr>
        <p:spPr>
          <a:xfrm>
            <a:off x="359450" y="1668724"/>
            <a:ext cx="4676100" cy="3677375"/>
          </a:xfrm>
          <a:prstGeom prst="rect">
            <a:avLst/>
          </a:prstGeom>
          <a:noFill/>
          <a:ln>
            <a:noFill/>
          </a:ln>
        </p:spPr>
        <p:txBody>
          <a:bodyPr spcFirstLastPara="1" wrap="square" lIns="99044" tIns="49508" rIns="99044" bIns="49508" anchor="t" anchorCtr="0">
            <a:noAutofit/>
          </a:bodyPr>
          <a:lstStyle/>
          <a:p>
            <a:pPr marL="371464" indent="-371464">
              <a:lnSpc>
                <a:spcPct val="80000"/>
              </a:lnSpc>
              <a:spcBef>
                <a:spcPts val="0"/>
              </a:spcBef>
              <a:buSzPts val="1750"/>
            </a:pPr>
            <a:r>
              <a:rPr lang="es-419" sz="1896" dirty="0"/>
              <a:t>Model objects (Beans)</a:t>
            </a:r>
            <a:endParaRPr dirty="0"/>
          </a:p>
          <a:p>
            <a:pPr marL="804838" lvl="1" indent="-309553">
              <a:lnSpc>
                <a:spcPct val="80000"/>
              </a:lnSpc>
              <a:spcBef>
                <a:spcPts val="325"/>
              </a:spcBef>
              <a:buSzPts val="1500"/>
            </a:pPr>
            <a:r>
              <a:rPr lang="en-US" sz="1625" dirty="0" err="1"/>
              <a:t>Articolo</a:t>
            </a:r>
            <a:endParaRPr dirty="0"/>
          </a:p>
          <a:p>
            <a:pPr marL="804838" lvl="1" indent="-309553">
              <a:lnSpc>
                <a:spcPct val="80000"/>
              </a:lnSpc>
              <a:spcBef>
                <a:spcPts val="325"/>
              </a:spcBef>
              <a:buSzPts val="1500"/>
            </a:pPr>
            <a:r>
              <a:rPr lang="en-US" sz="1625" dirty="0" err="1"/>
              <a:t>Asta</a:t>
            </a:r>
            <a:endParaRPr dirty="0"/>
          </a:p>
          <a:p>
            <a:pPr marL="804838" lvl="1" indent="-309553">
              <a:lnSpc>
                <a:spcPct val="80000"/>
              </a:lnSpc>
              <a:spcBef>
                <a:spcPts val="325"/>
              </a:spcBef>
              <a:buSzPts val="1500"/>
            </a:pPr>
            <a:r>
              <a:rPr lang="en-US" sz="1625" dirty="0" err="1"/>
              <a:t>Offerta</a:t>
            </a:r>
            <a:endParaRPr lang="en-US" sz="1625" dirty="0"/>
          </a:p>
          <a:p>
            <a:pPr marL="804838" lvl="1" indent="-309553">
              <a:lnSpc>
                <a:spcPct val="80000"/>
              </a:lnSpc>
              <a:spcBef>
                <a:spcPts val="325"/>
              </a:spcBef>
              <a:buSzPts val="1500"/>
            </a:pPr>
            <a:r>
              <a:rPr lang="en-US" sz="1625" dirty="0" err="1"/>
              <a:t>Utente</a:t>
            </a:r>
            <a:endParaRPr dirty="0"/>
          </a:p>
          <a:p>
            <a:pPr marL="371464" indent="-371464">
              <a:lnSpc>
                <a:spcPct val="80000"/>
              </a:lnSpc>
              <a:spcBef>
                <a:spcPts val="379"/>
              </a:spcBef>
              <a:buSzPts val="1750"/>
            </a:pPr>
            <a:r>
              <a:rPr lang="es-419" sz="1896" dirty="0"/>
              <a:t>Data Access Objects (</a:t>
            </a:r>
            <a:r>
              <a:rPr lang="es-419" sz="1896" dirty="0" err="1"/>
              <a:t>Classes</a:t>
            </a:r>
            <a:r>
              <a:rPr lang="es-419" sz="1896" dirty="0"/>
              <a:t>)</a:t>
            </a:r>
          </a:p>
          <a:p>
            <a:pPr marL="804838" lvl="1" indent="-309553">
              <a:lnSpc>
                <a:spcPct val="80000"/>
              </a:lnSpc>
              <a:spcBef>
                <a:spcPts val="325"/>
              </a:spcBef>
              <a:buSzPts val="1500"/>
            </a:pPr>
            <a:r>
              <a:rPr lang="es-419" sz="1625" dirty="0" err="1"/>
              <a:t>ArticoloDAO</a:t>
            </a:r>
            <a:endParaRPr lang="es-419" sz="1625" dirty="0"/>
          </a:p>
          <a:p>
            <a:pPr marL="1238212" lvl="2" indent="-192611">
              <a:lnSpc>
                <a:spcPct val="80000"/>
              </a:lnSpc>
              <a:spcBef>
                <a:spcPts val="325"/>
              </a:spcBef>
              <a:buSzPts val="1200"/>
            </a:pPr>
            <a:r>
              <a:rPr lang="es-419" sz="1300" dirty="0" err="1"/>
              <a:t>inserisciArticolo</a:t>
            </a:r>
            <a:endParaRPr lang="es-419" sz="1300" dirty="0"/>
          </a:p>
          <a:p>
            <a:pPr marL="1238212" lvl="2" indent="-192611">
              <a:lnSpc>
                <a:spcPct val="80000"/>
              </a:lnSpc>
              <a:spcBef>
                <a:spcPts val="325"/>
              </a:spcBef>
              <a:buSzPts val="1200"/>
            </a:pPr>
            <a:r>
              <a:rPr lang="es-419" sz="1300" dirty="0" err="1"/>
              <a:t>getPrezzoArticolo</a:t>
            </a:r>
            <a:endParaRPr lang="es-419" sz="1300" dirty="0"/>
          </a:p>
          <a:p>
            <a:pPr marL="1238212" lvl="2" indent="-192611">
              <a:lnSpc>
                <a:spcPct val="80000"/>
              </a:lnSpc>
              <a:spcBef>
                <a:spcPts val="325"/>
              </a:spcBef>
              <a:buSzPts val="1200"/>
            </a:pPr>
            <a:r>
              <a:rPr lang="es-419" sz="1300" dirty="0" err="1"/>
              <a:t>getArticoliDisponibiliPerUtente</a:t>
            </a:r>
            <a:endParaRPr lang="es-419" sz="1300" dirty="0"/>
          </a:p>
          <a:p>
            <a:pPr marL="1238212" lvl="2" indent="-192611">
              <a:lnSpc>
                <a:spcPct val="80000"/>
              </a:lnSpc>
              <a:spcBef>
                <a:spcPts val="325"/>
              </a:spcBef>
              <a:buSzPts val="1200"/>
            </a:pPr>
            <a:r>
              <a:rPr lang="es-419" sz="1300" dirty="0" err="1"/>
              <a:t>getArticoliAsta</a:t>
            </a:r>
            <a:endParaRPr lang="es-419" sz="1300" dirty="0"/>
          </a:p>
          <a:p>
            <a:pPr marL="804838" lvl="1" indent="-247642">
              <a:lnSpc>
                <a:spcPct val="80000"/>
              </a:lnSpc>
              <a:spcBef>
                <a:spcPts val="325"/>
              </a:spcBef>
              <a:buSzPts val="1500"/>
            </a:pPr>
            <a:r>
              <a:rPr lang="es-419" sz="1625" dirty="0" err="1"/>
              <a:t>AstaDAO</a:t>
            </a:r>
            <a:endParaRPr lang="es-419" sz="1300" dirty="0"/>
          </a:p>
          <a:p>
            <a:pPr marL="1238212" lvl="2" indent="-192611">
              <a:lnSpc>
                <a:spcPct val="80000"/>
              </a:lnSpc>
              <a:spcBef>
                <a:spcPts val="325"/>
              </a:spcBef>
              <a:buSzPts val="1200"/>
            </a:pPr>
            <a:r>
              <a:rPr lang="es-419" sz="1300" dirty="0" err="1"/>
              <a:t>inserisciAsta</a:t>
            </a:r>
            <a:endParaRPr lang="es-419" sz="1300" dirty="0"/>
          </a:p>
          <a:p>
            <a:pPr marL="1238212" lvl="2" indent="-192611">
              <a:lnSpc>
                <a:spcPct val="80000"/>
              </a:lnSpc>
              <a:spcBef>
                <a:spcPts val="325"/>
              </a:spcBef>
              <a:buSzPts val="1200"/>
            </a:pPr>
            <a:r>
              <a:rPr lang="es-419" sz="1300" dirty="0" err="1"/>
              <a:t>getAsteUtente</a:t>
            </a:r>
            <a:endParaRPr lang="es-419" sz="1300" dirty="0"/>
          </a:p>
          <a:p>
            <a:pPr marL="1238212" lvl="2" indent="-192611">
              <a:lnSpc>
                <a:spcPct val="80000"/>
              </a:lnSpc>
              <a:spcBef>
                <a:spcPts val="325"/>
              </a:spcBef>
              <a:buSzPts val="1200"/>
            </a:pPr>
            <a:r>
              <a:rPr lang="es-419" sz="1300" dirty="0" err="1"/>
              <a:t>getAstaById</a:t>
            </a:r>
            <a:endParaRPr lang="es-419" sz="1300" dirty="0"/>
          </a:p>
          <a:p>
            <a:pPr marL="1238212" lvl="2" indent="-192611">
              <a:lnSpc>
                <a:spcPct val="80000"/>
              </a:lnSpc>
              <a:spcBef>
                <a:spcPts val="325"/>
              </a:spcBef>
              <a:buSzPts val="1200"/>
            </a:pPr>
            <a:r>
              <a:rPr lang="es-419" sz="1300" dirty="0" err="1"/>
              <a:t>getAstePerParolaChiave</a:t>
            </a:r>
            <a:endParaRPr lang="es-419" sz="1300" dirty="0"/>
          </a:p>
          <a:p>
            <a:pPr marL="1238212" lvl="2" indent="-192611">
              <a:lnSpc>
                <a:spcPct val="80000"/>
              </a:lnSpc>
              <a:spcBef>
                <a:spcPts val="325"/>
              </a:spcBef>
              <a:buSzPts val="1200"/>
            </a:pPr>
            <a:r>
              <a:rPr lang="es-419" sz="1300" dirty="0" err="1"/>
              <a:t>getAsteVinteDaUtente</a:t>
            </a:r>
            <a:endParaRPr lang="es-419" sz="1300" dirty="0"/>
          </a:p>
          <a:p>
            <a:pPr marL="1238212" lvl="2" indent="-192611">
              <a:lnSpc>
                <a:spcPct val="80000"/>
              </a:lnSpc>
              <a:spcBef>
                <a:spcPts val="325"/>
              </a:spcBef>
              <a:buSzPts val="1200"/>
            </a:pPr>
            <a:r>
              <a:rPr lang="es-419" sz="1300" dirty="0" err="1"/>
              <a:t>chiudiAsta</a:t>
            </a:r>
            <a:endParaRPr lang="es-419" sz="1300" dirty="0"/>
          </a:p>
          <a:p>
            <a:pPr marL="804838" lvl="1" indent="-309553">
              <a:lnSpc>
                <a:spcPct val="80000"/>
              </a:lnSpc>
              <a:spcBef>
                <a:spcPts val="325"/>
              </a:spcBef>
              <a:buSzPts val="1500"/>
            </a:pPr>
            <a:r>
              <a:rPr lang="es-419" sz="1625" dirty="0" err="1"/>
              <a:t>OffertaDAO</a:t>
            </a:r>
            <a:endParaRPr lang="es-419" sz="1625" dirty="0"/>
          </a:p>
          <a:p>
            <a:pPr marL="1238212" lvl="2" indent="-192611">
              <a:lnSpc>
                <a:spcPct val="80000"/>
              </a:lnSpc>
              <a:spcBef>
                <a:spcPts val="325"/>
              </a:spcBef>
              <a:buSzPts val="1200"/>
            </a:pPr>
            <a:r>
              <a:rPr lang="es-419" sz="1300" dirty="0" err="1"/>
              <a:t>registraOfferta</a:t>
            </a:r>
            <a:endParaRPr lang="es-419" sz="1300" dirty="0"/>
          </a:p>
          <a:p>
            <a:pPr marL="1238212" lvl="2" indent="-192611">
              <a:lnSpc>
                <a:spcPct val="80000"/>
              </a:lnSpc>
              <a:spcBef>
                <a:spcPts val="325"/>
              </a:spcBef>
              <a:buSzPts val="1200"/>
            </a:pPr>
            <a:r>
              <a:rPr lang="es-419" sz="1300" dirty="0" err="1"/>
              <a:t>getOffertePerAsta</a:t>
            </a:r>
            <a:endParaRPr lang="es-419" sz="1625" dirty="0"/>
          </a:p>
          <a:p>
            <a:pPr marL="804838" lvl="1" indent="-309553">
              <a:lnSpc>
                <a:spcPct val="80000"/>
              </a:lnSpc>
              <a:spcBef>
                <a:spcPts val="325"/>
              </a:spcBef>
              <a:buSzPts val="1500"/>
            </a:pPr>
            <a:r>
              <a:rPr lang="es-419" sz="1625" dirty="0" err="1"/>
              <a:t>UtenteDao</a:t>
            </a:r>
            <a:endParaRPr lang="es-419" sz="1300" dirty="0"/>
          </a:p>
          <a:p>
            <a:pPr marL="1238212" lvl="2" indent="-192611">
              <a:lnSpc>
                <a:spcPct val="80000"/>
              </a:lnSpc>
              <a:spcBef>
                <a:spcPts val="325"/>
              </a:spcBef>
              <a:buSzPts val="1200"/>
            </a:pPr>
            <a:r>
              <a:rPr lang="es-419" sz="1300" dirty="0" err="1"/>
              <a:t>getUtente</a:t>
            </a:r>
            <a:endParaRPr lang="es-419" sz="1300" dirty="0"/>
          </a:p>
        </p:txBody>
      </p:sp>
      <p:sp>
        <p:nvSpPr>
          <p:cNvPr id="267" name="Google Shape;267;p36"/>
          <p:cNvSpPr txBox="1">
            <a:spLocks noGrp="1"/>
          </p:cNvSpPr>
          <p:nvPr>
            <p:ph type="body" idx="2"/>
          </p:nvPr>
        </p:nvSpPr>
        <p:spPr>
          <a:xfrm>
            <a:off x="5035550" y="1758975"/>
            <a:ext cx="4375150" cy="3677375"/>
          </a:xfrm>
          <a:prstGeom prst="rect">
            <a:avLst/>
          </a:prstGeom>
          <a:noFill/>
          <a:ln>
            <a:noFill/>
          </a:ln>
        </p:spPr>
        <p:txBody>
          <a:bodyPr spcFirstLastPara="1" wrap="square" lIns="99044" tIns="49508" rIns="99044" bIns="49508" anchor="t" anchorCtr="0">
            <a:noAutofit/>
          </a:bodyPr>
          <a:lstStyle/>
          <a:p>
            <a:pPr marL="371464" indent="-371464">
              <a:lnSpc>
                <a:spcPct val="80000"/>
              </a:lnSpc>
              <a:spcBef>
                <a:spcPts val="0"/>
              </a:spcBef>
              <a:buSzPts val="1750"/>
            </a:pPr>
            <a:r>
              <a:rPr lang="es-419" sz="1896" dirty="0"/>
              <a:t>Controllers (servlets)</a:t>
            </a:r>
            <a:endParaRPr dirty="0"/>
          </a:p>
          <a:p>
            <a:pPr marL="804838" lvl="1" indent="-309553">
              <a:lnSpc>
                <a:spcPct val="80000"/>
              </a:lnSpc>
              <a:spcBef>
                <a:spcPts val="325"/>
              </a:spcBef>
              <a:buSzPts val="1500"/>
            </a:pPr>
            <a:r>
              <a:rPr lang="en-GB" sz="1625" dirty="0" err="1"/>
              <a:t>AcquistoServlet</a:t>
            </a:r>
            <a:endParaRPr lang="en-GB" sz="1625" dirty="0"/>
          </a:p>
          <a:p>
            <a:pPr marL="804838" lvl="1" indent="-309553">
              <a:lnSpc>
                <a:spcPct val="80000"/>
              </a:lnSpc>
              <a:spcBef>
                <a:spcPts val="325"/>
              </a:spcBef>
              <a:buSzPts val="1500"/>
            </a:pPr>
            <a:r>
              <a:rPr lang="en-GB" sz="1625" dirty="0" err="1"/>
              <a:t>DettaglioAstaServlet</a:t>
            </a:r>
            <a:endParaRPr lang="en-GB" sz="1625" dirty="0"/>
          </a:p>
          <a:p>
            <a:pPr marL="804838" lvl="1" indent="-309553">
              <a:lnSpc>
                <a:spcPct val="80000"/>
              </a:lnSpc>
              <a:spcBef>
                <a:spcPts val="325"/>
              </a:spcBef>
              <a:buSzPts val="1500"/>
            </a:pPr>
            <a:r>
              <a:rPr lang="en-GB" sz="1625" dirty="0" err="1"/>
              <a:t>HomeServlet</a:t>
            </a:r>
            <a:endParaRPr lang="en-GB" sz="1625" dirty="0"/>
          </a:p>
          <a:p>
            <a:pPr marL="804838" lvl="1" indent="-309553">
              <a:lnSpc>
                <a:spcPct val="80000"/>
              </a:lnSpc>
              <a:spcBef>
                <a:spcPts val="325"/>
              </a:spcBef>
              <a:buSzPts val="1500"/>
            </a:pPr>
            <a:r>
              <a:rPr lang="en-GB" sz="1625" dirty="0" err="1"/>
              <a:t>LoginServlet</a:t>
            </a:r>
            <a:endParaRPr lang="en-GB" sz="1625" dirty="0"/>
          </a:p>
          <a:p>
            <a:pPr marL="804838" lvl="1" indent="-309553">
              <a:lnSpc>
                <a:spcPct val="80000"/>
              </a:lnSpc>
              <a:spcBef>
                <a:spcPts val="325"/>
              </a:spcBef>
              <a:buSzPts val="1500"/>
            </a:pPr>
            <a:r>
              <a:rPr lang="en-GB" sz="1625" dirty="0" err="1"/>
              <a:t>LogoutServlet</a:t>
            </a:r>
            <a:endParaRPr lang="en-GB" sz="1625" dirty="0"/>
          </a:p>
          <a:p>
            <a:pPr marL="804838" lvl="1" indent="-309553">
              <a:lnSpc>
                <a:spcPct val="80000"/>
              </a:lnSpc>
              <a:spcBef>
                <a:spcPts val="325"/>
              </a:spcBef>
              <a:buSzPts val="1500"/>
            </a:pPr>
            <a:r>
              <a:rPr lang="en-GB" sz="1625" dirty="0" err="1"/>
              <a:t>OffertaServlet</a:t>
            </a:r>
            <a:endParaRPr lang="en-GB" sz="1625" dirty="0"/>
          </a:p>
          <a:p>
            <a:pPr marL="804838" lvl="1" indent="-309553">
              <a:lnSpc>
                <a:spcPct val="80000"/>
              </a:lnSpc>
              <a:spcBef>
                <a:spcPts val="325"/>
              </a:spcBef>
              <a:buSzPts val="1500"/>
            </a:pPr>
            <a:r>
              <a:rPr lang="en-GB" sz="1625" dirty="0" err="1"/>
              <a:t>VendoServlet</a:t>
            </a:r>
            <a:endParaRPr lang="en-GB" sz="1625" dirty="0"/>
          </a:p>
          <a:p>
            <a:pPr marL="371464" indent="-371464">
              <a:lnSpc>
                <a:spcPct val="80000"/>
              </a:lnSpc>
              <a:spcBef>
                <a:spcPts val="379"/>
              </a:spcBef>
              <a:buSzPts val="1750"/>
            </a:pPr>
            <a:r>
              <a:rPr lang="en-GB" sz="1896" dirty="0"/>
              <a:t>Views (Templates)</a:t>
            </a:r>
            <a:endParaRPr lang="en-GB" dirty="0"/>
          </a:p>
          <a:p>
            <a:pPr marL="804838" lvl="1" indent="-309553">
              <a:lnSpc>
                <a:spcPct val="80000"/>
              </a:lnSpc>
              <a:spcBef>
                <a:spcPts val="325"/>
              </a:spcBef>
              <a:buSzPts val="1500"/>
            </a:pPr>
            <a:r>
              <a:rPr lang="es-419" sz="1625" dirty="0" err="1"/>
              <a:t>articoloCard</a:t>
            </a:r>
            <a:endParaRPr lang="es-419" sz="1625" dirty="0"/>
          </a:p>
          <a:p>
            <a:pPr marL="804838" lvl="1" indent="-309553">
              <a:lnSpc>
                <a:spcPct val="80000"/>
              </a:lnSpc>
              <a:spcBef>
                <a:spcPts val="325"/>
              </a:spcBef>
              <a:buSzPts val="1500"/>
            </a:pPr>
            <a:r>
              <a:rPr lang="es-419" sz="1625" dirty="0" err="1"/>
              <a:t>astaCard</a:t>
            </a:r>
            <a:endParaRPr lang="es-419" sz="1625" dirty="0"/>
          </a:p>
          <a:p>
            <a:pPr marL="804838" lvl="1" indent="-309553">
              <a:lnSpc>
                <a:spcPct val="80000"/>
              </a:lnSpc>
              <a:spcBef>
                <a:spcPts val="325"/>
              </a:spcBef>
              <a:buSzPts val="1500"/>
            </a:pPr>
            <a:r>
              <a:rPr lang="es-419" sz="1625" dirty="0" err="1"/>
              <a:t>Messaggi</a:t>
            </a:r>
            <a:endParaRPr lang="es-419" sz="1625" dirty="0"/>
          </a:p>
          <a:p>
            <a:pPr marL="804838" lvl="1" indent="-309553">
              <a:lnSpc>
                <a:spcPct val="80000"/>
              </a:lnSpc>
              <a:spcBef>
                <a:spcPts val="325"/>
              </a:spcBef>
              <a:buSzPts val="1500"/>
            </a:pPr>
            <a:r>
              <a:rPr lang="es-419" sz="1625" dirty="0" err="1"/>
              <a:t>Navbar</a:t>
            </a:r>
            <a:endParaRPr lang="es-419" sz="1625" dirty="0"/>
          </a:p>
          <a:p>
            <a:pPr marL="804838" lvl="1" indent="-309553">
              <a:lnSpc>
                <a:spcPct val="80000"/>
              </a:lnSpc>
              <a:spcBef>
                <a:spcPts val="325"/>
              </a:spcBef>
              <a:buSzPts val="1500"/>
            </a:pPr>
            <a:r>
              <a:rPr lang="es-419" sz="1625" dirty="0" err="1"/>
              <a:t>Acquisto</a:t>
            </a:r>
            <a:endParaRPr lang="es-419" sz="1625" dirty="0"/>
          </a:p>
          <a:p>
            <a:pPr marL="804838" lvl="1" indent="-309553">
              <a:lnSpc>
                <a:spcPct val="80000"/>
              </a:lnSpc>
              <a:spcBef>
                <a:spcPts val="325"/>
              </a:spcBef>
              <a:buSzPts val="1500"/>
            </a:pPr>
            <a:r>
              <a:rPr lang="es-419" sz="1625" dirty="0" err="1"/>
              <a:t>dettaglioAsta</a:t>
            </a:r>
            <a:endParaRPr lang="es-419" sz="1625" dirty="0"/>
          </a:p>
          <a:p>
            <a:pPr marL="804838" lvl="1" indent="-309553">
              <a:lnSpc>
                <a:spcPct val="80000"/>
              </a:lnSpc>
              <a:spcBef>
                <a:spcPts val="325"/>
              </a:spcBef>
              <a:buSzPts val="1500"/>
            </a:pPr>
            <a:r>
              <a:rPr lang="es-419" sz="1625" dirty="0" err="1"/>
              <a:t>Errore</a:t>
            </a:r>
            <a:endParaRPr lang="es-419" sz="1625" dirty="0"/>
          </a:p>
          <a:p>
            <a:pPr marL="804838" lvl="1" indent="-309553">
              <a:lnSpc>
                <a:spcPct val="80000"/>
              </a:lnSpc>
              <a:spcBef>
                <a:spcPts val="325"/>
              </a:spcBef>
              <a:buSzPts val="1500"/>
            </a:pPr>
            <a:r>
              <a:rPr lang="es-419" sz="1625" dirty="0"/>
              <a:t>Home</a:t>
            </a:r>
          </a:p>
          <a:p>
            <a:pPr marL="804838" lvl="1" indent="-309553">
              <a:lnSpc>
                <a:spcPct val="80000"/>
              </a:lnSpc>
              <a:spcBef>
                <a:spcPts val="325"/>
              </a:spcBef>
              <a:buSzPts val="1500"/>
            </a:pPr>
            <a:r>
              <a:rPr lang="es-419" sz="1625" dirty="0" err="1"/>
              <a:t>Login</a:t>
            </a:r>
            <a:endParaRPr lang="es-419" sz="1625" dirty="0"/>
          </a:p>
          <a:p>
            <a:pPr marL="804838" lvl="1" indent="-309553">
              <a:lnSpc>
                <a:spcPct val="80000"/>
              </a:lnSpc>
              <a:spcBef>
                <a:spcPts val="325"/>
              </a:spcBef>
              <a:buSzPts val="1500"/>
            </a:pPr>
            <a:r>
              <a:rPr lang="es-419" sz="1625" dirty="0" err="1"/>
              <a:t>Offerta</a:t>
            </a:r>
            <a:endParaRPr lang="es-419" sz="1625" dirty="0"/>
          </a:p>
          <a:p>
            <a:pPr marL="804838" lvl="1" indent="-309553">
              <a:lnSpc>
                <a:spcPct val="80000"/>
              </a:lnSpc>
              <a:spcBef>
                <a:spcPts val="325"/>
              </a:spcBef>
              <a:buSzPts val="1500"/>
            </a:pPr>
            <a:r>
              <a:rPr lang="es-419" sz="1625" dirty="0"/>
              <a:t>vendo</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8663939-C718-3E13-E6A3-EAE50880C3AE}"/>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77341B54-743B-71F8-C0EA-211C8D4CE2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906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CABED7-C601-09FD-EF84-096957054E46}"/>
              </a:ext>
            </a:extLst>
          </p:cNvPr>
          <p:cNvSpPr>
            <a:spLocks noGrp="1"/>
          </p:cNvSpPr>
          <p:nvPr>
            <p:ph type="title"/>
          </p:nvPr>
        </p:nvSpPr>
        <p:spPr>
          <a:xfrm>
            <a:off x="452182" y="643467"/>
            <a:ext cx="9108876" cy="744836"/>
          </a:xfrm>
        </p:spPr>
        <p:txBody>
          <a:bodyPr vert="horz" lIns="91440" tIns="45720" rIns="91440" bIns="45720" rtlCol="0" anchor="ctr">
            <a:normAutofit/>
          </a:bodyPr>
          <a:lstStyle/>
          <a:p>
            <a:pPr>
              <a:lnSpc>
                <a:spcPct val="90000"/>
              </a:lnSpc>
              <a:spcBef>
                <a:spcPct val="0"/>
              </a:spcBef>
            </a:pPr>
            <a:r>
              <a:rPr lang="en-US" sz="2900" kern="1200" dirty="0">
                <a:solidFill>
                  <a:schemeClr val="bg1"/>
                </a:solidFill>
                <a:latin typeface="+mj-lt"/>
                <a:ea typeface="+mj-ea"/>
                <a:cs typeface="+mj-cs"/>
              </a:rPr>
              <a:t>Design </a:t>
            </a:r>
            <a:r>
              <a:rPr lang="en-US" sz="2900" kern="1200" dirty="0" err="1">
                <a:solidFill>
                  <a:schemeClr val="bg1"/>
                </a:solidFill>
                <a:latin typeface="+mj-lt"/>
                <a:ea typeface="+mj-ea"/>
                <a:cs typeface="+mj-cs"/>
              </a:rPr>
              <a:t>applicativo</a:t>
            </a:r>
            <a:r>
              <a:rPr lang="en-US" sz="2900" kern="1200" dirty="0">
                <a:solidFill>
                  <a:schemeClr val="bg1"/>
                </a:solidFill>
                <a:latin typeface="+mj-lt"/>
                <a:ea typeface="+mj-ea"/>
                <a:cs typeface="+mj-cs"/>
              </a:rPr>
              <a:t> (IFML)</a:t>
            </a:r>
          </a:p>
        </p:txBody>
      </p:sp>
      <p:pic>
        <p:nvPicPr>
          <p:cNvPr id="4" name="Picture 3" descr="A screenshot of a computer screen&#10;&#10;Description automatically generated">
            <a:extLst>
              <a:ext uri="{FF2B5EF4-FFF2-40B4-BE49-F238E27FC236}">
                <a16:creationId xmlns:a16="http://schemas.microsoft.com/office/drawing/2014/main" id="{4A82B6BB-3DD6-00C6-DD4B-1AE062EF4D26}"/>
              </a:ext>
            </a:extLst>
          </p:cNvPr>
          <p:cNvPicPr>
            <a:picLocks noChangeAspect="1"/>
          </p:cNvPicPr>
          <p:nvPr/>
        </p:nvPicPr>
        <p:blipFill>
          <a:blip r:embed="rId2"/>
          <a:stretch>
            <a:fillRect/>
          </a:stretch>
        </p:blipFill>
        <p:spPr>
          <a:xfrm>
            <a:off x="-94820" y="1396588"/>
            <a:ext cx="10000820" cy="5703399"/>
          </a:xfrm>
          <a:prstGeom prst="rect">
            <a:avLst/>
          </a:prstGeom>
        </p:spPr>
      </p:pic>
    </p:spTree>
    <p:extLst>
      <p:ext uri="{BB962C8B-B14F-4D97-AF65-F5344CB8AC3E}">
        <p14:creationId xmlns:p14="http://schemas.microsoft.com/office/powerpoint/2010/main" val="3079503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A0251-AFEE-A92A-9A68-6E4946F713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0449A5-4427-BC95-66BF-3EF52D5D5062}"/>
              </a:ext>
            </a:extLst>
          </p:cNvPr>
          <p:cNvSpPr>
            <a:spLocks noGrp="1"/>
          </p:cNvSpPr>
          <p:nvPr>
            <p:ph type="title"/>
          </p:nvPr>
        </p:nvSpPr>
        <p:spPr>
          <a:xfrm>
            <a:off x="495300" y="2217738"/>
            <a:ext cx="8915400" cy="1143000"/>
          </a:xfrm>
        </p:spPr>
        <p:txBody>
          <a:bodyPr/>
          <a:lstStyle/>
          <a:p>
            <a:r>
              <a:rPr lang="en-US" dirty="0"/>
              <a:t>Sequence Diagrams</a:t>
            </a:r>
          </a:p>
        </p:txBody>
      </p:sp>
      <p:sp>
        <p:nvSpPr>
          <p:cNvPr id="3" name="TextBox 2">
            <a:extLst>
              <a:ext uri="{FF2B5EF4-FFF2-40B4-BE49-F238E27FC236}">
                <a16:creationId xmlns:a16="http://schemas.microsoft.com/office/drawing/2014/main" id="{E5DE3F69-2C85-FA3A-5F0C-D6402E292BBB}"/>
              </a:ext>
            </a:extLst>
          </p:cNvPr>
          <p:cNvSpPr txBox="1"/>
          <p:nvPr/>
        </p:nvSpPr>
        <p:spPr>
          <a:xfrm>
            <a:off x="1181100" y="3497263"/>
            <a:ext cx="7543800" cy="584775"/>
          </a:xfrm>
          <a:prstGeom prst="rect">
            <a:avLst/>
          </a:prstGeom>
          <a:noFill/>
        </p:spPr>
        <p:txBody>
          <a:bodyPr wrap="square" rtlCol="0">
            <a:spAutoFit/>
          </a:bodyPr>
          <a:lstStyle/>
          <a:p>
            <a:r>
              <a:rPr lang="it-IT" dirty="0"/>
              <a:t>I diagrammi di sequenza sono semplificati: gli errori sono raggruppati tutti in ramo else per chiarezza, e le frecce di ritorno dai DAO non sono mostrate.</a:t>
            </a:r>
            <a:endParaRPr lang="en-US" dirty="0"/>
          </a:p>
        </p:txBody>
      </p:sp>
    </p:spTree>
    <p:extLst>
      <p:ext uri="{BB962C8B-B14F-4D97-AF65-F5344CB8AC3E}">
        <p14:creationId xmlns:p14="http://schemas.microsoft.com/office/powerpoint/2010/main" val="26024138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6" name="Picture 6">
            <a:extLst>
              <a:ext uri="{FF2B5EF4-FFF2-40B4-BE49-F238E27FC236}">
                <a16:creationId xmlns:a16="http://schemas.microsoft.com/office/drawing/2014/main" id="{7D8E762E-5E09-4557-5275-B0E7A31E8B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316"/>
          <a:stretch/>
        </p:blipFill>
        <p:spPr bwMode="auto">
          <a:xfrm>
            <a:off x="927676" y="0"/>
            <a:ext cx="8050648" cy="6817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0148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0BCDB4-1B0E-83B2-EF3B-C7AA8C348698}"/>
            </a:ext>
          </a:extLst>
        </p:cNvPr>
        <p:cNvGrpSpPr/>
        <p:nvPr/>
      </p:nvGrpSpPr>
      <p:grpSpPr>
        <a:xfrm>
          <a:off x="0" y="0"/>
          <a:ext cx="0" cy="0"/>
          <a:chOff x="0" y="0"/>
          <a:chExt cx="0" cy="0"/>
        </a:xfrm>
      </p:grpSpPr>
      <p:pic>
        <p:nvPicPr>
          <p:cNvPr id="6152" name="Picture 8">
            <a:extLst>
              <a:ext uri="{FF2B5EF4-FFF2-40B4-BE49-F238E27FC236}">
                <a16:creationId xmlns:a16="http://schemas.microsoft.com/office/drawing/2014/main" id="{09CAEE68-B5A7-5F5F-8043-47F7E88805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4893" y="0"/>
            <a:ext cx="52562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6894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BD0467-6846-0440-B2B3-5843AB426FD2}"/>
            </a:ext>
          </a:extLst>
        </p:cNvPr>
        <p:cNvGrpSpPr/>
        <p:nvPr/>
      </p:nvGrpSpPr>
      <p:grpSpPr>
        <a:xfrm>
          <a:off x="0" y="0"/>
          <a:ext cx="0" cy="0"/>
          <a:chOff x="0" y="0"/>
          <a:chExt cx="0" cy="0"/>
        </a:xfrm>
      </p:grpSpPr>
      <p:pic>
        <p:nvPicPr>
          <p:cNvPr id="8194" name="Picture 2">
            <a:extLst>
              <a:ext uri="{FF2B5EF4-FFF2-40B4-BE49-F238E27FC236}">
                <a16:creationId xmlns:a16="http://schemas.microsoft.com/office/drawing/2014/main" id="{40F313B9-AEA6-6F7E-8F76-9062E2F073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7700" y="0"/>
            <a:ext cx="60706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2FA16E1C-1C4F-DE9F-E464-25C12068CFBD}"/>
              </a:ext>
            </a:extLst>
          </p:cNvPr>
          <p:cNvSpPr/>
          <p:nvPr/>
        </p:nvSpPr>
        <p:spPr>
          <a:xfrm>
            <a:off x="7140834" y="506236"/>
            <a:ext cx="538189" cy="20378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Dao(s)</a:t>
            </a:r>
          </a:p>
        </p:txBody>
      </p:sp>
    </p:spTree>
    <p:extLst>
      <p:ext uri="{BB962C8B-B14F-4D97-AF65-F5344CB8AC3E}">
        <p14:creationId xmlns:p14="http://schemas.microsoft.com/office/powerpoint/2010/main" val="3481810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6"/>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p>
            <a:pPr>
              <a:buSzPts val="4400"/>
            </a:pPr>
            <a:r>
              <a:rPr lang="es-419" sz="4700" dirty="0" err="1"/>
              <a:t>Esercizio</a:t>
            </a:r>
            <a:r>
              <a:rPr lang="es-419" sz="4700" dirty="0"/>
              <a:t> 1: </a:t>
            </a:r>
            <a:r>
              <a:rPr lang="es-419" sz="4700" dirty="0" err="1"/>
              <a:t>aste</a:t>
            </a:r>
            <a:r>
              <a:rPr lang="es-419" sz="4700" dirty="0"/>
              <a:t> online</a:t>
            </a:r>
          </a:p>
        </p:txBody>
      </p:sp>
      <p:sp>
        <p:nvSpPr>
          <p:cNvPr id="136" name="Google Shape;136;p26"/>
          <p:cNvSpPr txBox="1">
            <a:spLocks noGrp="1"/>
          </p:cNvSpPr>
          <p:nvPr>
            <p:ph type="body" idx="1"/>
          </p:nvPr>
        </p:nvSpPr>
        <p:spPr>
          <a:xfrm>
            <a:off x="495300" y="1166000"/>
            <a:ext cx="8915400" cy="4526000"/>
          </a:xfrm>
          <a:prstGeom prst="rect">
            <a:avLst/>
          </a:prstGeom>
          <a:noFill/>
          <a:ln>
            <a:noFill/>
          </a:ln>
        </p:spPr>
        <p:txBody>
          <a:bodyPr spcFirstLastPara="1" wrap="square" lIns="107269" tIns="53620" rIns="107269" bIns="53620" anchor="t" anchorCtr="0">
            <a:noAutofit/>
          </a:bodyPr>
          <a:lstStyle/>
          <a:p>
            <a:pPr marL="0" indent="0">
              <a:spcBef>
                <a:spcPts val="0"/>
              </a:spcBef>
              <a:spcAft>
                <a:spcPts val="100"/>
              </a:spcAft>
              <a:buSzPts val="1100"/>
              <a:buNone/>
            </a:pPr>
            <a:r>
              <a:rPr lang="it-IT" sz="1300" dirty="0"/>
              <a:t>Un’applicazione web consente la gestione di aste online. Gli utenti accedono tramite login e possono vendere e acquistare articoli all’asta. Ogni utente ha username, password, nome, cognome e indirizzo (quest’ultimo è usato per la spedizione degli articoli comperati). Ogni articolo ha codice, nome, descrizione, immagine e prezzo.  La HOME page contiene due link, uno per accedere alla pagina VENDO e uno per accedere alla pagina ACQUISTO.  La pagina VENDO mostra una lista delle aste create dall’utente e non ancora chiuse, una lista delle aste da lui create e chiuse e due form, uno per creare un nuovo articolo e uno per creare una nuova asta per vendere gli articoli dell’utente. ll prim form consente di inserire nel database un articolo con tutti i suoi dati, che sono obbligatori. Il secondo form mostra l'elenco degli articoli presenti nel database e disponibili per la vendita e dà la possibilità di selezionarne più di uno per creare un’asta che li comprende. Un’asta è formata da uno o più articoli messi in vendita, il prezzo iniziale dell’insieme di articoli, il rialzo minimo di ogni offerta (espresso come un numero intero di euro) e una scadenza (data e ora, es. 19-04-2021 alle 24:00). Il prezzo iniziale dell’asta è ottenuto come somma del prezzo degli articoli compresi nell’offerta. Lo stesso articolo non può essere incluso in aste diverse. Una volta venduto, un articolo non deve essere più disponibile per l’inserimento in ulteriori aste. La lista delle aste nella pagina VENDO è ordinata per data+ora crescente. L’elenco riporta: codice e nome degli articoli compresi nell’asta, offerta massima, tempo mancante (numero di giorni e ore) tra il momento (data ora) del login e la data e ora di chiusura dell’asta. Cliccando su un’asta nell’elenco compare una pagina DETTAGLIO ASTA che riporta per un’asta aperta tutti i dati dell’asta e la lista delle offerte (nome utente, prezzo offerto, data e ora dell’offerta) ordinata per data+ora decrescente. Un bottone CHIUDI permette all’utente di chiudere l’asta se è giunta l’ora della scadenza (si ignori il caso di aste scadute ma non chiuse dall’utente e non ci si occupi della chiusura automatica di aste dopo la scadenza). Se l’asta è chiusa, la pagina riporta tutti i dati dell’asta, il nome dell’aggiudicatario, il prezzo finale e l’indirizzo (fisso) di spedizione dell’utente. La pagina ACQUISTO contiene una form di ricerca per parola chiave. Quando l’acquirente invia una parola chiave  la pagina ACQUISTO è aggiornata e mostra un elenco di aste aperte (la cui scadenza è posteriore alla data e ora dell’invio) per cui la parola chiave compare nel nome o nella descrizione di almeno uno degli articoli dell’asta. La lista è ordinata in modo decrescente in base al tempo (numero di giorni e  ore) mancante alla chiusura. Cliccando su un’asta aperta compare la pagina OFFERTA che mostra i dati degli articoli, l’elenco delle offerte pervenute in ordine di data+ora decrescente e un campo di input per inserire la propria offerta, che deve essere superiore all’offerta massima corrente di un importo pari almeno al rialzo minimo. Dopo l’invio dell’offerta la pagina OFFERTA mostra l’elenco delle offerte aggiornate. La pagina ACQUISTO contiene anche un elenco delle offerte aggiudicate all’utente con i dati degli articoli e il prezzo finale.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C0878-A3C3-FD49-B82A-737EA49B6B96}"/>
            </a:ext>
          </a:extLst>
        </p:cNvPr>
        <p:cNvGrpSpPr/>
        <p:nvPr/>
      </p:nvGrpSpPr>
      <p:grpSpPr>
        <a:xfrm>
          <a:off x="0" y="0"/>
          <a:ext cx="0" cy="0"/>
          <a:chOff x="0" y="0"/>
          <a:chExt cx="0" cy="0"/>
        </a:xfrm>
      </p:grpSpPr>
      <p:pic>
        <p:nvPicPr>
          <p:cNvPr id="9218" name="Picture 2">
            <a:extLst>
              <a:ext uri="{FF2B5EF4-FFF2-40B4-BE49-F238E27FC236}">
                <a16:creationId xmlns:a16="http://schemas.microsoft.com/office/drawing/2014/main" id="{40A39296-5D5A-1D1F-60A7-C4C8FFE780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0206" y="0"/>
            <a:ext cx="6605587"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090BBD90-3EBE-0D16-AD10-92F654D24086}"/>
              </a:ext>
            </a:extLst>
          </p:cNvPr>
          <p:cNvSpPr/>
          <p:nvPr/>
        </p:nvSpPr>
        <p:spPr>
          <a:xfrm>
            <a:off x="6487174" y="504366"/>
            <a:ext cx="592282" cy="20378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AstaDao</a:t>
            </a:r>
            <a:endParaRPr lang="en-US" sz="600" dirty="0">
              <a:solidFill>
                <a:schemeClr val="tx1"/>
              </a:solidFill>
            </a:endParaRPr>
          </a:p>
        </p:txBody>
      </p:sp>
    </p:spTree>
    <p:extLst>
      <p:ext uri="{BB962C8B-B14F-4D97-AF65-F5344CB8AC3E}">
        <p14:creationId xmlns:p14="http://schemas.microsoft.com/office/powerpoint/2010/main" val="34826774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22F6BD-1B86-DDD3-0B1C-F308F34C2C23}"/>
            </a:ext>
          </a:extLst>
        </p:cNvPr>
        <p:cNvGrpSpPr/>
        <p:nvPr/>
      </p:nvGrpSpPr>
      <p:grpSpPr>
        <a:xfrm>
          <a:off x="0" y="0"/>
          <a:ext cx="0" cy="0"/>
          <a:chOff x="0" y="0"/>
          <a:chExt cx="0" cy="0"/>
        </a:xfrm>
      </p:grpSpPr>
      <p:pic>
        <p:nvPicPr>
          <p:cNvPr id="10242" name="Picture 2">
            <a:extLst>
              <a:ext uri="{FF2B5EF4-FFF2-40B4-BE49-F238E27FC236}">
                <a16:creationId xmlns:a16="http://schemas.microsoft.com/office/drawing/2014/main" id="{833838CD-182B-E718-FC0E-E7C872277C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7506" y="0"/>
            <a:ext cx="91709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40511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380E88-2F36-CABE-2D68-630D78B4099B}"/>
            </a:ext>
          </a:extLst>
        </p:cNvPr>
        <p:cNvGrpSpPr/>
        <p:nvPr/>
      </p:nvGrpSpPr>
      <p:grpSpPr>
        <a:xfrm>
          <a:off x="0" y="0"/>
          <a:ext cx="0" cy="0"/>
          <a:chOff x="0" y="0"/>
          <a:chExt cx="0" cy="0"/>
        </a:xfrm>
      </p:grpSpPr>
      <p:pic>
        <p:nvPicPr>
          <p:cNvPr id="11266" name="Picture 2">
            <a:extLst>
              <a:ext uri="{FF2B5EF4-FFF2-40B4-BE49-F238E27FC236}">
                <a16:creationId xmlns:a16="http://schemas.microsoft.com/office/drawing/2014/main" id="{821F8570-FC51-F28F-FBC8-47CA14278B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1862" y="0"/>
            <a:ext cx="550227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2266C26-5132-3955-973A-DBC731C8C641}"/>
              </a:ext>
            </a:extLst>
          </p:cNvPr>
          <p:cNvSpPr/>
          <p:nvPr/>
        </p:nvSpPr>
        <p:spPr>
          <a:xfrm>
            <a:off x="6616673" y="596538"/>
            <a:ext cx="538189" cy="20378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Dao(s)</a:t>
            </a:r>
          </a:p>
        </p:txBody>
      </p:sp>
    </p:spTree>
    <p:extLst>
      <p:ext uri="{BB962C8B-B14F-4D97-AF65-F5344CB8AC3E}">
        <p14:creationId xmlns:p14="http://schemas.microsoft.com/office/powerpoint/2010/main" val="15116879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6F3C6-B180-8078-C5A0-E7ACEF6E0DF1}"/>
            </a:ext>
          </a:extLst>
        </p:cNvPr>
        <p:cNvGrpSpPr/>
        <p:nvPr/>
      </p:nvGrpSpPr>
      <p:grpSpPr>
        <a:xfrm>
          <a:off x="0" y="0"/>
          <a:ext cx="0" cy="0"/>
          <a:chOff x="0" y="0"/>
          <a:chExt cx="0" cy="0"/>
        </a:xfrm>
      </p:grpSpPr>
      <p:pic>
        <p:nvPicPr>
          <p:cNvPr id="12290" name="Picture 2">
            <a:extLst>
              <a:ext uri="{FF2B5EF4-FFF2-40B4-BE49-F238E27FC236}">
                <a16:creationId xmlns:a16="http://schemas.microsoft.com/office/drawing/2014/main" id="{AF4E2CA9-7D5C-962F-DC52-0A9975D60B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5625" y="0"/>
            <a:ext cx="62547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0410F15-4C7C-ACF9-2FD0-92074668111F}"/>
              </a:ext>
            </a:extLst>
          </p:cNvPr>
          <p:cNvSpPr/>
          <p:nvPr/>
        </p:nvSpPr>
        <p:spPr>
          <a:xfrm>
            <a:off x="7103673" y="466998"/>
            <a:ext cx="538189" cy="20378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Dao(s)</a:t>
            </a:r>
          </a:p>
        </p:txBody>
      </p:sp>
    </p:spTree>
    <p:extLst>
      <p:ext uri="{BB962C8B-B14F-4D97-AF65-F5344CB8AC3E}">
        <p14:creationId xmlns:p14="http://schemas.microsoft.com/office/powerpoint/2010/main" val="989801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70CB47-4A0B-A6DC-95C2-8BF09F009A5A}"/>
            </a:ext>
          </a:extLst>
        </p:cNvPr>
        <p:cNvGrpSpPr/>
        <p:nvPr/>
      </p:nvGrpSpPr>
      <p:grpSpPr>
        <a:xfrm>
          <a:off x="0" y="0"/>
          <a:ext cx="0" cy="0"/>
          <a:chOff x="0" y="0"/>
          <a:chExt cx="0" cy="0"/>
        </a:xfrm>
      </p:grpSpPr>
      <p:pic>
        <p:nvPicPr>
          <p:cNvPr id="13314" name="Picture 2">
            <a:extLst>
              <a:ext uri="{FF2B5EF4-FFF2-40B4-BE49-F238E27FC236}">
                <a16:creationId xmlns:a16="http://schemas.microsoft.com/office/drawing/2014/main" id="{74E886A9-8095-0B50-94E7-71AA731E4D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6481" y="0"/>
            <a:ext cx="7793037"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856E399-D04B-5DD5-FA1A-7C9EB3161F17}"/>
              </a:ext>
            </a:extLst>
          </p:cNvPr>
          <p:cNvSpPr/>
          <p:nvPr/>
        </p:nvSpPr>
        <p:spPr>
          <a:xfrm>
            <a:off x="7683269" y="634638"/>
            <a:ext cx="538189" cy="20378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Dao(s)</a:t>
            </a:r>
          </a:p>
        </p:txBody>
      </p:sp>
    </p:spTree>
    <p:extLst>
      <p:ext uri="{BB962C8B-B14F-4D97-AF65-F5344CB8AC3E}">
        <p14:creationId xmlns:p14="http://schemas.microsoft.com/office/powerpoint/2010/main" val="654748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a:extLst>
              <a:ext uri="{FF2B5EF4-FFF2-40B4-BE49-F238E27FC236}">
                <a16:creationId xmlns:a16="http://schemas.microsoft.com/office/drawing/2014/main" id="{A5ABA3A2-4B55-FAF5-8AC2-EAB20A919C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3087" y="0"/>
            <a:ext cx="6219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1A4C689-776E-C8AD-EED8-68496AC5BD70}"/>
              </a:ext>
            </a:extLst>
          </p:cNvPr>
          <p:cNvSpPr/>
          <p:nvPr/>
        </p:nvSpPr>
        <p:spPr>
          <a:xfrm>
            <a:off x="7128755" y="436518"/>
            <a:ext cx="538189" cy="20378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Dao(s)</a:t>
            </a:r>
          </a:p>
        </p:txBody>
      </p:sp>
    </p:spTree>
    <p:extLst>
      <p:ext uri="{BB962C8B-B14F-4D97-AF65-F5344CB8AC3E}">
        <p14:creationId xmlns:p14="http://schemas.microsoft.com/office/powerpoint/2010/main" val="8622616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a:extLst>
              <a:ext uri="{FF2B5EF4-FFF2-40B4-BE49-F238E27FC236}">
                <a16:creationId xmlns:a16="http://schemas.microsoft.com/office/drawing/2014/main" id="{527F0DE2-0951-6418-C064-E52255816D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7175" y="0"/>
            <a:ext cx="68516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BC0678B-4383-9DD4-616F-8D12754254F0}"/>
              </a:ext>
            </a:extLst>
          </p:cNvPr>
          <p:cNvSpPr/>
          <p:nvPr/>
        </p:nvSpPr>
        <p:spPr>
          <a:xfrm>
            <a:off x="7369103" y="634638"/>
            <a:ext cx="538189" cy="20378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Dao(s)</a:t>
            </a:r>
          </a:p>
        </p:txBody>
      </p:sp>
    </p:spTree>
    <p:extLst>
      <p:ext uri="{BB962C8B-B14F-4D97-AF65-F5344CB8AC3E}">
        <p14:creationId xmlns:p14="http://schemas.microsoft.com/office/powerpoint/2010/main" val="6905801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7F36BA-3B40-BEA2-74E7-9F78B909060B}"/>
            </a:ext>
          </a:extLst>
        </p:cNvPr>
        <p:cNvGrpSpPr/>
        <p:nvPr/>
      </p:nvGrpSpPr>
      <p:grpSpPr>
        <a:xfrm>
          <a:off x="0" y="0"/>
          <a:ext cx="0" cy="0"/>
          <a:chOff x="0" y="0"/>
          <a:chExt cx="0" cy="0"/>
        </a:xfrm>
      </p:grpSpPr>
      <p:pic>
        <p:nvPicPr>
          <p:cNvPr id="16386" name="Picture 2">
            <a:extLst>
              <a:ext uri="{FF2B5EF4-FFF2-40B4-BE49-F238E27FC236}">
                <a16:creationId xmlns:a16="http://schemas.microsoft.com/office/drawing/2014/main" id="{36410F60-342B-C19F-E8FE-052DF0AD58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6593" y="0"/>
            <a:ext cx="599281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A8EEB71D-8C56-4F36-F56E-4AC765B52D0B}"/>
              </a:ext>
            </a:extLst>
          </p:cNvPr>
          <p:cNvSpPr/>
          <p:nvPr/>
        </p:nvSpPr>
        <p:spPr>
          <a:xfrm>
            <a:off x="6990801" y="558438"/>
            <a:ext cx="538189" cy="20378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Dao(s)</a:t>
            </a:r>
          </a:p>
        </p:txBody>
      </p:sp>
    </p:spTree>
    <p:extLst>
      <p:ext uri="{BB962C8B-B14F-4D97-AF65-F5344CB8AC3E}">
        <p14:creationId xmlns:p14="http://schemas.microsoft.com/office/powerpoint/2010/main" val="34254726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FA343A-9ACC-9D83-5BD7-FFCA0375BF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BF202F-A216-F657-CC5A-2D23CDC85FAD}"/>
              </a:ext>
            </a:extLst>
          </p:cNvPr>
          <p:cNvSpPr>
            <a:spLocks noGrp="1"/>
          </p:cNvSpPr>
          <p:nvPr>
            <p:ph type="title"/>
          </p:nvPr>
        </p:nvSpPr>
        <p:spPr>
          <a:xfrm>
            <a:off x="495300" y="2524543"/>
            <a:ext cx="8915400" cy="1143000"/>
          </a:xfrm>
        </p:spPr>
        <p:txBody>
          <a:bodyPr/>
          <a:lstStyle/>
          <a:p>
            <a:r>
              <a:rPr lang="en-US" dirty="0"/>
              <a:t>JAVASCRIPT-RIA</a:t>
            </a:r>
          </a:p>
        </p:txBody>
      </p:sp>
    </p:spTree>
    <p:extLst>
      <p:ext uri="{BB962C8B-B14F-4D97-AF65-F5344CB8AC3E}">
        <p14:creationId xmlns:p14="http://schemas.microsoft.com/office/powerpoint/2010/main" val="11624572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4">
          <a:extLst>
            <a:ext uri="{FF2B5EF4-FFF2-40B4-BE49-F238E27FC236}">
              <a16:creationId xmlns:a16="http://schemas.microsoft.com/office/drawing/2014/main" id="{2C502472-2217-5D66-98E7-0ABCEA9D6881}"/>
            </a:ext>
          </a:extLst>
        </p:cNvPr>
        <p:cNvGrpSpPr/>
        <p:nvPr/>
      </p:nvGrpSpPr>
      <p:grpSpPr>
        <a:xfrm>
          <a:off x="0" y="0"/>
          <a:ext cx="0" cy="0"/>
          <a:chOff x="0" y="0"/>
          <a:chExt cx="0" cy="0"/>
        </a:xfrm>
      </p:grpSpPr>
      <p:sp>
        <p:nvSpPr>
          <p:cNvPr id="265" name="Google Shape;265;p36">
            <a:extLst>
              <a:ext uri="{FF2B5EF4-FFF2-40B4-BE49-F238E27FC236}">
                <a16:creationId xmlns:a16="http://schemas.microsoft.com/office/drawing/2014/main" id="{14B754CC-E836-6C05-CFB6-BF80E81E0584}"/>
              </a:ext>
            </a:extLst>
          </p:cNvPr>
          <p:cNvSpPr txBox="1">
            <a:spLocks noGrp="1"/>
          </p:cNvSpPr>
          <p:nvPr>
            <p:ph type="title"/>
          </p:nvPr>
        </p:nvSpPr>
        <p:spPr>
          <a:xfrm>
            <a:off x="495300" y="571168"/>
            <a:ext cx="8915400" cy="928688"/>
          </a:xfrm>
          <a:prstGeom prst="rect">
            <a:avLst/>
          </a:prstGeom>
          <a:noFill/>
          <a:ln>
            <a:noFill/>
          </a:ln>
        </p:spPr>
        <p:txBody>
          <a:bodyPr spcFirstLastPara="1" wrap="square" lIns="99044" tIns="49508" rIns="99044" bIns="49508" anchor="ctr" anchorCtr="0">
            <a:noAutofit/>
          </a:bodyPr>
          <a:lstStyle/>
          <a:p>
            <a:pPr>
              <a:buSzPts val="4400"/>
            </a:pPr>
            <a:r>
              <a:rPr lang="es-419" dirty="0" err="1"/>
              <a:t>Components</a:t>
            </a:r>
            <a:endParaRPr dirty="0"/>
          </a:p>
        </p:txBody>
      </p:sp>
      <p:sp>
        <p:nvSpPr>
          <p:cNvPr id="266" name="Google Shape;266;p36">
            <a:extLst>
              <a:ext uri="{FF2B5EF4-FFF2-40B4-BE49-F238E27FC236}">
                <a16:creationId xmlns:a16="http://schemas.microsoft.com/office/drawing/2014/main" id="{B1574221-5C15-EB8A-AB9C-FF097A8E9FBF}"/>
              </a:ext>
            </a:extLst>
          </p:cNvPr>
          <p:cNvSpPr txBox="1">
            <a:spLocks noGrp="1"/>
          </p:cNvSpPr>
          <p:nvPr>
            <p:ph type="body" idx="1"/>
          </p:nvPr>
        </p:nvSpPr>
        <p:spPr>
          <a:xfrm>
            <a:off x="192430" y="1499856"/>
            <a:ext cx="4676100" cy="3677375"/>
          </a:xfrm>
          <a:prstGeom prst="rect">
            <a:avLst/>
          </a:prstGeom>
          <a:noFill/>
          <a:ln>
            <a:noFill/>
          </a:ln>
        </p:spPr>
        <p:txBody>
          <a:bodyPr spcFirstLastPara="1" wrap="square" lIns="99044" tIns="49508" rIns="99044" bIns="49508" anchor="t" anchorCtr="0">
            <a:noAutofit/>
          </a:bodyPr>
          <a:lstStyle/>
          <a:p>
            <a:pPr marL="371464" indent="-371464">
              <a:lnSpc>
                <a:spcPct val="80000"/>
              </a:lnSpc>
              <a:spcBef>
                <a:spcPts val="0"/>
              </a:spcBef>
              <a:buSzPts val="1750"/>
            </a:pPr>
            <a:r>
              <a:rPr lang="es-419" sz="1896" dirty="0"/>
              <a:t>Model objects (Beans)</a:t>
            </a:r>
            <a:endParaRPr dirty="0"/>
          </a:p>
          <a:p>
            <a:pPr marL="804838" lvl="1" indent="-309553">
              <a:lnSpc>
                <a:spcPct val="80000"/>
              </a:lnSpc>
              <a:spcBef>
                <a:spcPts val="325"/>
              </a:spcBef>
              <a:buSzPts val="1500"/>
            </a:pPr>
            <a:r>
              <a:rPr lang="en-US" sz="1625" dirty="0" err="1"/>
              <a:t>Articolo</a:t>
            </a:r>
            <a:endParaRPr dirty="0"/>
          </a:p>
          <a:p>
            <a:pPr marL="804838" lvl="1" indent="-309553">
              <a:lnSpc>
                <a:spcPct val="80000"/>
              </a:lnSpc>
              <a:spcBef>
                <a:spcPts val="325"/>
              </a:spcBef>
              <a:buSzPts val="1500"/>
            </a:pPr>
            <a:r>
              <a:rPr lang="en-US" sz="1625" dirty="0" err="1"/>
              <a:t>Asta</a:t>
            </a:r>
            <a:endParaRPr dirty="0"/>
          </a:p>
          <a:p>
            <a:pPr marL="804838" lvl="1" indent="-309553">
              <a:lnSpc>
                <a:spcPct val="80000"/>
              </a:lnSpc>
              <a:spcBef>
                <a:spcPts val="325"/>
              </a:spcBef>
              <a:buSzPts val="1500"/>
            </a:pPr>
            <a:r>
              <a:rPr lang="en-US" sz="1625" dirty="0" err="1"/>
              <a:t>Offerta</a:t>
            </a:r>
            <a:endParaRPr lang="en-US" sz="1625" dirty="0"/>
          </a:p>
          <a:p>
            <a:pPr marL="804838" lvl="1" indent="-309553">
              <a:lnSpc>
                <a:spcPct val="80000"/>
              </a:lnSpc>
              <a:spcBef>
                <a:spcPts val="325"/>
              </a:spcBef>
              <a:buSzPts val="1500"/>
            </a:pPr>
            <a:r>
              <a:rPr lang="en-US" sz="1625" dirty="0" err="1"/>
              <a:t>Utente</a:t>
            </a:r>
            <a:endParaRPr dirty="0"/>
          </a:p>
          <a:p>
            <a:pPr marL="371464" indent="-371464">
              <a:lnSpc>
                <a:spcPct val="80000"/>
              </a:lnSpc>
              <a:spcBef>
                <a:spcPts val="379"/>
              </a:spcBef>
              <a:buSzPts val="1750"/>
            </a:pPr>
            <a:r>
              <a:rPr lang="es-419" sz="1896" dirty="0"/>
              <a:t>Data Access Objects (</a:t>
            </a:r>
            <a:r>
              <a:rPr lang="es-419" sz="1896" dirty="0" err="1"/>
              <a:t>Classes</a:t>
            </a:r>
            <a:r>
              <a:rPr lang="es-419" sz="1896" dirty="0"/>
              <a:t>)</a:t>
            </a:r>
          </a:p>
          <a:p>
            <a:pPr marL="804838" lvl="1" indent="-309553">
              <a:lnSpc>
                <a:spcPct val="80000"/>
              </a:lnSpc>
              <a:spcBef>
                <a:spcPts val="325"/>
              </a:spcBef>
              <a:buSzPts val="1500"/>
            </a:pPr>
            <a:r>
              <a:rPr lang="es-419" sz="1625" dirty="0" err="1"/>
              <a:t>ArticoloDAO</a:t>
            </a:r>
            <a:endParaRPr lang="es-419" sz="1625" dirty="0"/>
          </a:p>
          <a:p>
            <a:pPr marL="1238212" lvl="2" indent="-192611">
              <a:lnSpc>
                <a:spcPct val="80000"/>
              </a:lnSpc>
              <a:spcBef>
                <a:spcPts val="325"/>
              </a:spcBef>
              <a:buSzPts val="1200"/>
            </a:pPr>
            <a:r>
              <a:rPr lang="es-419" sz="1300" dirty="0" err="1"/>
              <a:t>inserisciArticolo</a:t>
            </a:r>
            <a:endParaRPr lang="es-419" sz="1300" dirty="0"/>
          </a:p>
          <a:p>
            <a:pPr marL="1238212" lvl="2" indent="-192611">
              <a:lnSpc>
                <a:spcPct val="80000"/>
              </a:lnSpc>
              <a:spcBef>
                <a:spcPts val="325"/>
              </a:spcBef>
              <a:buSzPts val="1200"/>
            </a:pPr>
            <a:r>
              <a:rPr lang="es-419" sz="1300" dirty="0" err="1"/>
              <a:t>getPrezzoArticolo</a:t>
            </a:r>
            <a:endParaRPr lang="es-419" sz="1300" dirty="0"/>
          </a:p>
          <a:p>
            <a:pPr marL="1238212" lvl="2" indent="-192611">
              <a:lnSpc>
                <a:spcPct val="80000"/>
              </a:lnSpc>
              <a:spcBef>
                <a:spcPts val="325"/>
              </a:spcBef>
              <a:buSzPts val="1200"/>
            </a:pPr>
            <a:r>
              <a:rPr lang="es-419" sz="1300" dirty="0" err="1"/>
              <a:t>getArticoliDisponibiliPerUtente</a:t>
            </a:r>
            <a:endParaRPr lang="es-419" sz="1300" dirty="0"/>
          </a:p>
          <a:p>
            <a:pPr marL="1238212" lvl="2" indent="-192611">
              <a:lnSpc>
                <a:spcPct val="80000"/>
              </a:lnSpc>
              <a:spcBef>
                <a:spcPts val="325"/>
              </a:spcBef>
              <a:buSzPts val="1200"/>
            </a:pPr>
            <a:r>
              <a:rPr lang="es-419" sz="1300" dirty="0" err="1"/>
              <a:t>getArticoliAsta</a:t>
            </a:r>
            <a:endParaRPr lang="es-419" sz="1300" dirty="0"/>
          </a:p>
          <a:p>
            <a:pPr marL="804838" lvl="1" indent="-247642">
              <a:lnSpc>
                <a:spcPct val="80000"/>
              </a:lnSpc>
              <a:spcBef>
                <a:spcPts val="325"/>
              </a:spcBef>
              <a:buSzPts val="1500"/>
            </a:pPr>
            <a:r>
              <a:rPr lang="es-419" sz="1625" dirty="0" err="1"/>
              <a:t>AstaDAO</a:t>
            </a:r>
            <a:endParaRPr lang="es-419" sz="1300" dirty="0"/>
          </a:p>
          <a:p>
            <a:pPr marL="1238212" lvl="2" indent="-192611">
              <a:lnSpc>
                <a:spcPct val="80000"/>
              </a:lnSpc>
              <a:spcBef>
                <a:spcPts val="325"/>
              </a:spcBef>
              <a:buSzPts val="1200"/>
            </a:pPr>
            <a:r>
              <a:rPr lang="es-419" sz="1300" dirty="0" err="1"/>
              <a:t>inserisciAsta</a:t>
            </a:r>
            <a:endParaRPr lang="es-419" sz="1300" dirty="0"/>
          </a:p>
          <a:p>
            <a:pPr marL="1238212" lvl="2" indent="-192611">
              <a:lnSpc>
                <a:spcPct val="80000"/>
              </a:lnSpc>
              <a:spcBef>
                <a:spcPts val="325"/>
              </a:spcBef>
              <a:buSzPts val="1200"/>
            </a:pPr>
            <a:r>
              <a:rPr lang="es-419" sz="1300" dirty="0" err="1"/>
              <a:t>getAsteUtente</a:t>
            </a:r>
            <a:endParaRPr lang="es-419" sz="1300" dirty="0"/>
          </a:p>
          <a:p>
            <a:pPr marL="1238212" lvl="2" indent="-192611">
              <a:lnSpc>
                <a:spcPct val="80000"/>
              </a:lnSpc>
              <a:spcBef>
                <a:spcPts val="325"/>
              </a:spcBef>
              <a:buSzPts val="1200"/>
            </a:pPr>
            <a:r>
              <a:rPr lang="es-419" sz="1300" dirty="0" err="1"/>
              <a:t>getAstaById</a:t>
            </a:r>
            <a:endParaRPr lang="es-419" sz="1300" dirty="0"/>
          </a:p>
          <a:p>
            <a:pPr marL="1238212" lvl="2" indent="-192611">
              <a:lnSpc>
                <a:spcPct val="80000"/>
              </a:lnSpc>
              <a:spcBef>
                <a:spcPts val="325"/>
              </a:spcBef>
              <a:buSzPts val="1200"/>
            </a:pPr>
            <a:r>
              <a:rPr lang="es-419" sz="1300" dirty="0" err="1"/>
              <a:t>getAstePerParolaChiave</a:t>
            </a:r>
            <a:endParaRPr lang="es-419" sz="1300" dirty="0"/>
          </a:p>
          <a:p>
            <a:pPr marL="1238212" lvl="2" indent="-192611">
              <a:lnSpc>
                <a:spcPct val="80000"/>
              </a:lnSpc>
              <a:spcBef>
                <a:spcPts val="325"/>
              </a:spcBef>
              <a:buSzPts val="1200"/>
            </a:pPr>
            <a:r>
              <a:rPr lang="es-419" sz="1300" dirty="0" err="1"/>
              <a:t>getAsteVinteDaUtente</a:t>
            </a:r>
            <a:endParaRPr lang="es-419" sz="1300" dirty="0"/>
          </a:p>
          <a:p>
            <a:pPr marL="1238212" lvl="2" indent="-192611">
              <a:lnSpc>
                <a:spcPct val="80000"/>
              </a:lnSpc>
              <a:spcBef>
                <a:spcPts val="325"/>
              </a:spcBef>
              <a:buSzPts val="1200"/>
            </a:pPr>
            <a:r>
              <a:rPr lang="es-419" sz="1300" dirty="0" err="1"/>
              <a:t>chiudiAsta</a:t>
            </a:r>
            <a:endParaRPr lang="es-419" sz="1300" dirty="0"/>
          </a:p>
          <a:p>
            <a:pPr marL="804838" lvl="1" indent="-309553">
              <a:lnSpc>
                <a:spcPct val="80000"/>
              </a:lnSpc>
              <a:spcBef>
                <a:spcPts val="325"/>
              </a:spcBef>
              <a:buSzPts val="1500"/>
            </a:pPr>
            <a:r>
              <a:rPr lang="es-419" sz="1625" dirty="0" err="1"/>
              <a:t>OffertaDAO</a:t>
            </a:r>
            <a:endParaRPr lang="es-419" sz="1625" dirty="0"/>
          </a:p>
          <a:p>
            <a:pPr marL="1238212" lvl="2" indent="-192611">
              <a:lnSpc>
                <a:spcPct val="80000"/>
              </a:lnSpc>
              <a:spcBef>
                <a:spcPts val="325"/>
              </a:spcBef>
              <a:buSzPts val="1200"/>
            </a:pPr>
            <a:r>
              <a:rPr lang="es-419" sz="1300" dirty="0" err="1"/>
              <a:t>registraOfferta</a:t>
            </a:r>
            <a:endParaRPr lang="es-419" sz="1300" dirty="0"/>
          </a:p>
          <a:p>
            <a:pPr marL="1238212" lvl="2" indent="-192611">
              <a:lnSpc>
                <a:spcPct val="80000"/>
              </a:lnSpc>
              <a:spcBef>
                <a:spcPts val="325"/>
              </a:spcBef>
              <a:buSzPts val="1200"/>
            </a:pPr>
            <a:r>
              <a:rPr lang="es-419" sz="1300" dirty="0" err="1"/>
              <a:t>getOffertePerAsta</a:t>
            </a:r>
            <a:endParaRPr lang="es-419" sz="1625" dirty="0"/>
          </a:p>
          <a:p>
            <a:pPr marL="804838" lvl="1" indent="-309553">
              <a:lnSpc>
                <a:spcPct val="80000"/>
              </a:lnSpc>
              <a:spcBef>
                <a:spcPts val="325"/>
              </a:spcBef>
              <a:buSzPts val="1500"/>
            </a:pPr>
            <a:r>
              <a:rPr lang="es-419" sz="1625" dirty="0" err="1"/>
              <a:t>UtenteDao</a:t>
            </a:r>
            <a:endParaRPr lang="es-419" sz="1300" dirty="0"/>
          </a:p>
          <a:p>
            <a:pPr marL="1238212" lvl="2" indent="-192611">
              <a:lnSpc>
                <a:spcPct val="80000"/>
              </a:lnSpc>
              <a:spcBef>
                <a:spcPts val="325"/>
              </a:spcBef>
              <a:buSzPts val="1200"/>
            </a:pPr>
            <a:r>
              <a:rPr lang="es-419" sz="1300" dirty="0" err="1"/>
              <a:t>getUtente</a:t>
            </a:r>
            <a:endParaRPr lang="es-419" sz="1300" dirty="0"/>
          </a:p>
          <a:p>
            <a:pPr marL="804838" lvl="1" indent="-309553">
              <a:lnSpc>
                <a:spcPct val="80000"/>
              </a:lnSpc>
              <a:spcBef>
                <a:spcPts val="325"/>
              </a:spcBef>
              <a:buSzPts val="1500"/>
            </a:pPr>
            <a:endParaRPr lang="es-419" sz="1300" dirty="0"/>
          </a:p>
        </p:txBody>
      </p:sp>
      <p:sp>
        <p:nvSpPr>
          <p:cNvPr id="267" name="Google Shape;267;p36">
            <a:extLst>
              <a:ext uri="{FF2B5EF4-FFF2-40B4-BE49-F238E27FC236}">
                <a16:creationId xmlns:a16="http://schemas.microsoft.com/office/drawing/2014/main" id="{3578987C-92E3-F132-421F-1936C31F8A94}"/>
              </a:ext>
            </a:extLst>
          </p:cNvPr>
          <p:cNvSpPr txBox="1">
            <a:spLocks noGrp="1"/>
          </p:cNvSpPr>
          <p:nvPr>
            <p:ph type="body" idx="2"/>
          </p:nvPr>
        </p:nvSpPr>
        <p:spPr>
          <a:xfrm>
            <a:off x="4000833" y="1680769"/>
            <a:ext cx="3085767" cy="4924568"/>
          </a:xfrm>
          <a:prstGeom prst="rect">
            <a:avLst/>
          </a:prstGeom>
          <a:noFill/>
          <a:ln>
            <a:noFill/>
          </a:ln>
        </p:spPr>
        <p:txBody>
          <a:bodyPr spcFirstLastPara="1" wrap="square" lIns="99044" tIns="49508" rIns="99044" bIns="49508" anchor="t" anchorCtr="0">
            <a:noAutofit/>
          </a:bodyPr>
          <a:lstStyle/>
          <a:p>
            <a:pPr marL="371464" indent="-371464">
              <a:lnSpc>
                <a:spcPct val="80000"/>
              </a:lnSpc>
              <a:spcBef>
                <a:spcPts val="0"/>
              </a:spcBef>
              <a:buSzPts val="1750"/>
            </a:pPr>
            <a:r>
              <a:rPr lang="es-419" sz="1896" dirty="0"/>
              <a:t>Controllers (servlets)</a:t>
            </a:r>
            <a:endParaRPr dirty="0"/>
          </a:p>
          <a:p>
            <a:pPr marL="804838" lvl="1" indent="-309553">
              <a:lnSpc>
                <a:spcPct val="80000"/>
              </a:lnSpc>
              <a:spcBef>
                <a:spcPts val="325"/>
              </a:spcBef>
              <a:buSzPts val="1500"/>
            </a:pPr>
            <a:r>
              <a:rPr lang="en-GB" sz="1625" dirty="0" err="1"/>
              <a:t>AcquistoApiServlet</a:t>
            </a:r>
            <a:endParaRPr lang="en-GB" sz="1625" dirty="0"/>
          </a:p>
          <a:p>
            <a:pPr marL="804838" lvl="1" indent="-309553">
              <a:lnSpc>
                <a:spcPct val="80000"/>
              </a:lnSpc>
              <a:spcBef>
                <a:spcPts val="325"/>
              </a:spcBef>
              <a:buSzPts val="1500"/>
            </a:pPr>
            <a:r>
              <a:rPr lang="en-GB" sz="1625" dirty="0" err="1"/>
              <a:t>AuthStatusServlet</a:t>
            </a:r>
            <a:endParaRPr lang="en-GB" sz="1625" dirty="0"/>
          </a:p>
          <a:p>
            <a:pPr marL="804838" lvl="1" indent="-309553">
              <a:lnSpc>
                <a:spcPct val="80000"/>
              </a:lnSpc>
              <a:spcBef>
                <a:spcPts val="325"/>
              </a:spcBef>
              <a:buSzPts val="1500"/>
            </a:pPr>
            <a:r>
              <a:rPr lang="en-GB" sz="1625" dirty="0" err="1"/>
              <a:t>DettaglioAstaApiServlet</a:t>
            </a:r>
            <a:endParaRPr lang="en-GB" sz="1625" dirty="0"/>
          </a:p>
          <a:p>
            <a:pPr marL="804838" lvl="1" indent="-309553">
              <a:lnSpc>
                <a:spcPct val="80000"/>
              </a:lnSpc>
              <a:spcBef>
                <a:spcPts val="325"/>
              </a:spcBef>
              <a:buSzPts val="1500"/>
            </a:pPr>
            <a:r>
              <a:rPr lang="en-GB" sz="1625" dirty="0" err="1"/>
              <a:t>LoginServlet</a:t>
            </a:r>
            <a:endParaRPr lang="en-GB" sz="1625" dirty="0"/>
          </a:p>
          <a:p>
            <a:pPr marL="804838" lvl="1" indent="-309553">
              <a:lnSpc>
                <a:spcPct val="80000"/>
              </a:lnSpc>
              <a:spcBef>
                <a:spcPts val="325"/>
              </a:spcBef>
              <a:buSzPts val="1500"/>
            </a:pPr>
            <a:r>
              <a:rPr lang="en-GB" sz="1625" dirty="0" err="1"/>
              <a:t>LogoutServlet</a:t>
            </a:r>
            <a:endParaRPr lang="en-GB" sz="1625" dirty="0"/>
          </a:p>
          <a:p>
            <a:pPr marL="804838" lvl="1" indent="-309553">
              <a:lnSpc>
                <a:spcPct val="80000"/>
              </a:lnSpc>
              <a:spcBef>
                <a:spcPts val="325"/>
              </a:spcBef>
              <a:buSzPts val="1500"/>
            </a:pPr>
            <a:r>
              <a:rPr lang="en-GB" sz="1625" dirty="0" err="1"/>
              <a:t>OffertaApiServlet</a:t>
            </a:r>
            <a:endParaRPr lang="en-GB" sz="1625" dirty="0"/>
          </a:p>
          <a:p>
            <a:pPr marL="804838" lvl="1" indent="-309553">
              <a:lnSpc>
                <a:spcPct val="80000"/>
              </a:lnSpc>
              <a:spcBef>
                <a:spcPts val="325"/>
              </a:spcBef>
              <a:buSzPts val="1500"/>
            </a:pPr>
            <a:r>
              <a:rPr lang="en-GB" sz="1625" dirty="0" err="1"/>
              <a:t>VendoServlet</a:t>
            </a:r>
            <a:endParaRPr lang="en-GB" sz="1625" dirty="0"/>
          </a:p>
          <a:p>
            <a:pPr marL="371464" indent="-371464">
              <a:lnSpc>
                <a:spcPct val="80000"/>
              </a:lnSpc>
              <a:spcBef>
                <a:spcPts val="379"/>
              </a:spcBef>
              <a:buSzPts val="1750"/>
            </a:pPr>
            <a:r>
              <a:rPr lang="en-GB" sz="1896" dirty="0"/>
              <a:t>Views</a:t>
            </a:r>
            <a:endParaRPr lang="en-GB" dirty="0"/>
          </a:p>
          <a:p>
            <a:pPr marL="495285" lvl="1" indent="0">
              <a:lnSpc>
                <a:spcPct val="80000"/>
              </a:lnSpc>
              <a:spcBef>
                <a:spcPts val="325"/>
              </a:spcBef>
              <a:buSzPts val="1500"/>
              <a:buNone/>
            </a:pPr>
            <a:r>
              <a:rPr lang="es-419" sz="1625" dirty="0"/>
              <a:t>-index.html</a:t>
            </a:r>
          </a:p>
          <a:p>
            <a:pPr marL="495285" lvl="1" indent="0">
              <a:lnSpc>
                <a:spcPct val="80000"/>
              </a:lnSpc>
              <a:spcBef>
                <a:spcPts val="325"/>
              </a:spcBef>
              <a:buSzPts val="1500"/>
              <a:buNone/>
            </a:pPr>
            <a:r>
              <a:rPr lang="es-419" sz="1625" dirty="0"/>
              <a:t>-</a:t>
            </a:r>
            <a:r>
              <a:rPr lang="es-419" sz="1625" dirty="0" err="1"/>
              <a:t>login.jsp</a:t>
            </a:r>
            <a:endParaRPr lang="es-419" sz="1625" dirty="0"/>
          </a:p>
          <a:p>
            <a:pPr marL="495285" lvl="1" indent="0">
              <a:lnSpc>
                <a:spcPct val="80000"/>
              </a:lnSpc>
              <a:spcBef>
                <a:spcPts val="325"/>
              </a:spcBef>
              <a:buSzPts val="1500"/>
              <a:buNone/>
            </a:pPr>
            <a:r>
              <a:rPr lang="es-419" sz="1625" dirty="0"/>
              <a:t>-app.js</a:t>
            </a:r>
          </a:p>
        </p:txBody>
      </p:sp>
      <p:sp>
        <p:nvSpPr>
          <p:cNvPr id="2" name="TextBox 1">
            <a:extLst>
              <a:ext uri="{FF2B5EF4-FFF2-40B4-BE49-F238E27FC236}">
                <a16:creationId xmlns:a16="http://schemas.microsoft.com/office/drawing/2014/main" id="{E8AC911E-2F03-6247-35F1-9CF606D5897E}"/>
              </a:ext>
            </a:extLst>
          </p:cNvPr>
          <p:cNvSpPr txBox="1"/>
          <p:nvPr/>
        </p:nvSpPr>
        <p:spPr>
          <a:xfrm>
            <a:off x="5437519" y="3896228"/>
            <a:ext cx="3886954" cy="2890022"/>
          </a:xfrm>
          <a:prstGeom prst="rect">
            <a:avLst/>
          </a:prstGeom>
          <a:noFill/>
        </p:spPr>
        <p:txBody>
          <a:bodyPr wrap="square" rtlCol="0">
            <a:spAutoFit/>
          </a:bodyPr>
          <a:lstStyle/>
          <a:p>
            <a:pPr marL="495285" lvl="1">
              <a:lnSpc>
                <a:spcPct val="80000"/>
              </a:lnSpc>
              <a:spcBef>
                <a:spcPts val="325"/>
              </a:spcBef>
              <a:buSzPts val="1500"/>
            </a:pPr>
            <a:r>
              <a:rPr lang="en-GB" sz="1600" dirty="0"/>
              <a:t>View</a:t>
            </a:r>
            <a:r>
              <a:rPr lang="en-GB" dirty="0"/>
              <a:t> components/pages/utils</a:t>
            </a:r>
          </a:p>
          <a:p>
            <a:pPr marL="495285" lvl="1">
              <a:lnSpc>
                <a:spcPct val="80000"/>
              </a:lnSpc>
              <a:spcBef>
                <a:spcPts val="325"/>
              </a:spcBef>
              <a:buSzPts val="1500"/>
            </a:pPr>
            <a:r>
              <a:rPr lang="es-419" sz="1600" dirty="0"/>
              <a:t>-articoloCard.js</a:t>
            </a:r>
          </a:p>
          <a:p>
            <a:pPr marL="495285" lvl="1" indent="0">
              <a:lnSpc>
                <a:spcPct val="80000"/>
              </a:lnSpc>
              <a:spcBef>
                <a:spcPts val="325"/>
              </a:spcBef>
              <a:buSzPts val="1500"/>
              <a:buNone/>
            </a:pPr>
            <a:r>
              <a:rPr lang="es-419" sz="1600" dirty="0"/>
              <a:t>-astaCard.js</a:t>
            </a:r>
          </a:p>
          <a:p>
            <a:pPr marL="495285" lvl="1" indent="0">
              <a:lnSpc>
                <a:spcPct val="80000"/>
              </a:lnSpc>
              <a:spcBef>
                <a:spcPts val="325"/>
              </a:spcBef>
              <a:buSzPts val="1500"/>
              <a:buNone/>
            </a:pPr>
            <a:r>
              <a:rPr lang="es-419" sz="1600" dirty="0"/>
              <a:t>-navbar.js</a:t>
            </a:r>
          </a:p>
          <a:p>
            <a:pPr marL="495285" lvl="1" indent="0">
              <a:lnSpc>
                <a:spcPct val="80000"/>
              </a:lnSpc>
              <a:spcBef>
                <a:spcPts val="325"/>
              </a:spcBef>
              <a:buSzPts val="1500"/>
              <a:buNone/>
            </a:pPr>
            <a:r>
              <a:rPr lang="es-419" sz="1600" dirty="0"/>
              <a:t>-</a:t>
            </a:r>
            <a:r>
              <a:rPr lang="es-419" sz="1600" dirty="0" err="1"/>
              <a:t>messaggi.jsp</a:t>
            </a:r>
            <a:endParaRPr lang="es-419" sz="1600" dirty="0"/>
          </a:p>
          <a:p>
            <a:pPr marL="495285" lvl="1" indent="0">
              <a:lnSpc>
                <a:spcPct val="80000"/>
              </a:lnSpc>
              <a:spcBef>
                <a:spcPts val="325"/>
              </a:spcBef>
              <a:buSzPts val="1500"/>
              <a:buNone/>
            </a:pPr>
            <a:r>
              <a:rPr lang="es-419" sz="1600" dirty="0"/>
              <a:t>-messageManager.js</a:t>
            </a:r>
          </a:p>
          <a:p>
            <a:pPr marL="495285" lvl="1" indent="0">
              <a:lnSpc>
                <a:spcPct val="80000"/>
              </a:lnSpc>
              <a:spcBef>
                <a:spcPts val="325"/>
              </a:spcBef>
              <a:buSzPts val="1500"/>
              <a:buNone/>
            </a:pPr>
            <a:r>
              <a:rPr lang="es-419" sz="1600" dirty="0"/>
              <a:t>-dettaglioAsta.js</a:t>
            </a:r>
          </a:p>
          <a:p>
            <a:pPr marL="495285" lvl="1" indent="0">
              <a:lnSpc>
                <a:spcPct val="80000"/>
              </a:lnSpc>
              <a:spcBef>
                <a:spcPts val="325"/>
              </a:spcBef>
              <a:buSzPts val="1500"/>
              <a:buNone/>
            </a:pPr>
            <a:r>
              <a:rPr lang="es-419" sz="1600" dirty="0"/>
              <a:t>-offerta.js</a:t>
            </a:r>
          </a:p>
          <a:p>
            <a:pPr marL="495285" lvl="1" indent="0">
              <a:lnSpc>
                <a:spcPct val="80000"/>
              </a:lnSpc>
              <a:spcBef>
                <a:spcPts val="325"/>
              </a:spcBef>
              <a:buSzPts val="1500"/>
              <a:buNone/>
            </a:pPr>
            <a:r>
              <a:rPr lang="es-419" sz="1600" dirty="0"/>
              <a:t>-dettaglioAsta.js</a:t>
            </a:r>
          </a:p>
          <a:p>
            <a:pPr marL="495285" lvl="1" indent="0">
              <a:lnSpc>
                <a:spcPct val="80000"/>
              </a:lnSpc>
              <a:spcBef>
                <a:spcPts val="325"/>
              </a:spcBef>
              <a:buSzPts val="1500"/>
              <a:buNone/>
            </a:pPr>
            <a:r>
              <a:rPr lang="es-419" sz="1600" dirty="0"/>
              <a:t>-gestioneAste.js</a:t>
            </a:r>
          </a:p>
          <a:p>
            <a:pPr marL="495285" lvl="1" indent="0">
              <a:lnSpc>
                <a:spcPct val="80000"/>
              </a:lnSpc>
              <a:spcBef>
                <a:spcPts val="325"/>
              </a:spcBef>
              <a:buSzPts val="1500"/>
              <a:buNone/>
            </a:pPr>
            <a:r>
              <a:rPr lang="es-419" sz="1600" dirty="0"/>
              <a:t>-ricercaAste.js</a:t>
            </a:r>
          </a:p>
          <a:p>
            <a:endParaRPr lang="en-US" dirty="0"/>
          </a:p>
        </p:txBody>
      </p:sp>
    </p:spTree>
    <p:extLst>
      <p:ext uri="{BB962C8B-B14F-4D97-AF65-F5344CB8AC3E}">
        <p14:creationId xmlns:p14="http://schemas.microsoft.com/office/powerpoint/2010/main" val="2523940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
          <a:extLst>
            <a:ext uri="{FF2B5EF4-FFF2-40B4-BE49-F238E27FC236}">
              <a16:creationId xmlns:a16="http://schemas.microsoft.com/office/drawing/2014/main" id="{99F20383-3C8D-7A1F-8C84-6945567D614C}"/>
            </a:ext>
          </a:extLst>
        </p:cNvPr>
        <p:cNvGrpSpPr/>
        <p:nvPr/>
      </p:nvGrpSpPr>
      <p:grpSpPr>
        <a:xfrm>
          <a:off x="0" y="0"/>
          <a:ext cx="0" cy="0"/>
          <a:chOff x="0" y="0"/>
          <a:chExt cx="0" cy="0"/>
        </a:xfrm>
      </p:grpSpPr>
      <p:sp>
        <p:nvSpPr>
          <p:cNvPr id="135" name="Google Shape;135;p26">
            <a:extLst>
              <a:ext uri="{FF2B5EF4-FFF2-40B4-BE49-F238E27FC236}">
                <a16:creationId xmlns:a16="http://schemas.microsoft.com/office/drawing/2014/main" id="{2307E8EA-19CB-A2E8-3537-5D373498E962}"/>
              </a:ext>
            </a:extLst>
          </p:cNvPr>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p>
            <a:pPr>
              <a:buSzPts val="4400"/>
            </a:pPr>
            <a:r>
              <a:rPr lang="es-419" sz="4700" dirty="0" err="1"/>
              <a:t>Additional</a:t>
            </a:r>
            <a:r>
              <a:rPr lang="es-419" sz="4700" dirty="0"/>
              <a:t> JS </a:t>
            </a:r>
            <a:r>
              <a:rPr lang="es-419" sz="4700" dirty="0" err="1"/>
              <a:t>requirement</a:t>
            </a:r>
            <a:endParaRPr lang="es-419" sz="4700" dirty="0"/>
          </a:p>
        </p:txBody>
      </p:sp>
      <p:sp>
        <p:nvSpPr>
          <p:cNvPr id="136" name="Google Shape;136;p26">
            <a:extLst>
              <a:ext uri="{FF2B5EF4-FFF2-40B4-BE49-F238E27FC236}">
                <a16:creationId xmlns:a16="http://schemas.microsoft.com/office/drawing/2014/main" id="{B97B2750-DC29-F14F-808D-41BFBB93B49D}"/>
              </a:ext>
            </a:extLst>
          </p:cNvPr>
          <p:cNvSpPr txBox="1">
            <a:spLocks noGrp="1"/>
          </p:cNvSpPr>
          <p:nvPr>
            <p:ph type="body" idx="1"/>
          </p:nvPr>
        </p:nvSpPr>
        <p:spPr>
          <a:xfrm>
            <a:off x="495300" y="1501667"/>
            <a:ext cx="8915400" cy="4526000"/>
          </a:xfrm>
          <a:prstGeom prst="rect">
            <a:avLst/>
          </a:prstGeom>
          <a:noFill/>
          <a:ln>
            <a:noFill/>
          </a:ln>
        </p:spPr>
        <p:txBody>
          <a:bodyPr spcFirstLastPara="1" wrap="square" lIns="107269" tIns="53620" rIns="107269" bIns="53620" anchor="t" anchorCtr="0">
            <a:normAutofit/>
          </a:bodyPr>
          <a:lstStyle/>
          <a:p>
            <a:pPr marL="0" indent="0" algn="just">
              <a:lnSpc>
                <a:spcPct val="115000"/>
              </a:lnSpc>
              <a:spcBef>
                <a:spcPts val="0"/>
              </a:spcBef>
              <a:spcAft>
                <a:spcPts val="1173"/>
              </a:spcAft>
              <a:buSzPts val="1100"/>
              <a:buNone/>
            </a:pPr>
            <a:r>
              <a:rPr lang="it-IT" sz="1200" dirty="0"/>
              <a:t>Si realizzi un’applicazione client server web che estende e/o modifica le specifiche precedenti come segue: </a:t>
            </a:r>
          </a:p>
          <a:p>
            <a:pPr marL="0" indent="0" algn="just">
              <a:lnSpc>
                <a:spcPct val="115000"/>
              </a:lnSpc>
              <a:spcBef>
                <a:spcPts val="0"/>
              </a:spcBef>
              <a:spcAft>
                <a:spcPts val="1173"/>
              </a:spcAft>
              <a:buSzPts val="1100"/>
              <a:buNone/>
            </a:pPr>
            <a:r>
              <a:rPr lang="it-IT" sz="1200" dirty="0"/>
              <a:t>● Dopo il login, l’intera applicazione è realizzata con un’unica pagina. </a:t>
            </a:r>
          </a:p>
          <a:p>
            <a:pPr marL="0" indent="0" algn="just">
              <a:lnSpc>
                <a:spcPct val="115000"/>
              </a:lnSpc>
              <a:spcBef>
                <a:spcPts val="0"/>
              </a:spcBef>
              <a:spcAft>
                <a:spcPts val="1173"/>
              </a:spcAft>
              <a:buSzPts val="1100"/>
              <a:buNone/>
            </a:pPr>
            <a:r>
              <a:rPr lang="it-IT" sz="1200" dirty="0"/>
              <a:t>● Se l’utente accede per la prima volta l’applicazione mostra il contenuto della pagina ACQUISTO. Se l’utente ha già usato l’applicazione, questa mostra il contenuto della pagina VENDO se l’ultima azione dell’utente è stata la creazione di un’asta; altrimenti mostra il contenuto della pagina ACQUISTO con l’elenco (eventualmente vuoto) delle aste su cui l’utente ha cliccato in precedenza e che sono ancora aperte. L’informazione dell’ultima azione compiuta e delle aste visitate è memorizzata a lato client per la durata di un mese. </a:t>
            </a:r>
          </a:p>
          <a:p>
            <a:pPr marL="0" indent="0" algn="just">
              <a:lnSpc>
                <a:spcPct val="115000"/>
              </a:lnSpc>
              <a:spcBef>
                <a:spcPts val="0"/>
              </a:spcBef>
              <a:spcAft>
                <a:spcPts val="1173"/>
              </a:spcAft>
              <a:buSzPts val="1100"/>
              <a:buNone/>
            </a:pPr>
            <a:r>
              <a:rPr lang="it-IT" sz="1200" dirty="0"/>
              <a:t>● Ogni interazione dell’utente è gestita senza ricaricare completamente la pagina, ma produce l’invocazione asincrona del server e l’eventuale modifica solo del contenuto da aggiornare a seguito dell’evento.</a:t>
            </a:r>
          </a:p>
        </p:txBody>
      </p:sp>
    </p:spTree>
    <p:extLst>
      <p:ext uri="{BB962C8B-B14F-4D97-AF65-F5344CB8AC3E}">
        <p14:creationId xmlns:p14="http://schemas.microsoft.com/office/powerpoint/2010/main" val="6436988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906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2BBA44-F223-C95D-0433-758132B9CE84}"/>
              </a:ext>
            </a:extLst>
          </p:cNvPr>
          <p:cNvSpPr>
            <a:spLocks noGrp="1"/>
          </p:cNvSpPr>
          <p:nvPr>
            <p:ph type="title"/>
          </p:nvPr>
        </p:nvSpPr>
        <p:spPr>
          <a:xfrm>
            <a:off x="452182" y="643467"/>
            <a:ext cx="9108876" cy="744836"/>
          </a:xfrm>
        </p:spPr>
        <p:txBody>
          <a:bodyPr vert="horz" lIns="91440" tIns="45720" rIns="91440" bIns="45720" rtlCol="0" anchor="ctr">
            <a:normAutofit/>
          </a:bodyPr>
          <a:lstStyle/>
          <a:p>
            <a:pPr>
              <a:lnSpc>
                <a:spcPct val="90000"/>
              </a:lnSpc>
              <a:spcBef>
                <a:spcPct val="0"/>
              </a:spcBef>
            </a:pPr>
            <a:r>
              <a:rPr lang="en-US" sz="2900" kern="1200" dirty="0">
                <a:solidFill>
                  <a:schemeClr val="bg1"/>
                </a:solidFill>
                <a:latin typeface="+mj-lt"/>
                <a:ea typeface="+mj-ea"/>
                <a:cs typeface="+mj-cs"/>
              </a:rPr>
              <a:t>Design </a:t>
            </a:r>
            <a:r>
              <a:rPr lang="en-US" sz="2900" kern="1200" dirty="0" err="1">
                <a:solidFill>
                  <a:schemeClr val="bg1"/>
                </a:solidFill>
                <a:latin typeface="+mj-lt"/>
                <a:ea typeface="+mj-ea"/>
                <a:cs typeface="+mj-cs"/>
              </a:rPr>
              <a:t>applicativo</a:t>
            </a:r>
            <a:r>
              <a:rPr lang="en-US" sz="2900" kern="1200" dirty="0">
                <a:solidFill>
                  <a:schemeClr val="bg1"/>
                </a:solidFill>
                <a:latin typeface="+mj-lt"/>
                <a:ea typeface="+mj-ea"/>
                <a:cs typeface="+mj-cs"/>
              </a:rPr>
              <a:t> (IFML)</a:t>
            </a:r>
          </a:p>
        </p:txBody>
      </p:sp>
      <p:pic>
        <p:nvPicPr>
          <p:cNvPr id="5" name="Picture 4" descr="A screenshot of a computer screen&#10;&#10;Description automatically generated">
            <a:extLst>
              <a:ext uri="{FF2B5EF4-FFF2-40B4-BE49-F238E27FC236}">
                <a16:creationId xmlns:a16="http://schemas.microsoft.com/office/drawing/2014/main" id="{7DC4F745-7B3D-C127-D182-80D12E980171}"/>
              </a:ext>
            </a:extLst>
          </p:cNvPr>
          <p:cNvPicPr>
            <a:picLocks noChangeAspect="1"/>
          </p:cNvPicPr>
          <p:nvPr/>
        </p:nvPicPr>
        <p:blipFill>
          <a:blip r:embed="rId2"/>
          <a:stretch>
            <a:fillRect/>
          </a:stretch>
        </p:blipFill>
        <p:spPr>
          <a:xfrm>
            <a:off x="-181211" y="1388303"/>
            <a:ext cx="10612591" cy="5969582"/>
          </a:xfrm>
          <a:prstGeom prst="rect">
            <a:avLst/>
          </a:prstGeom>
        </p:spPr>
      </p:pic>
    </p:spTree>
    <p:extLst>
      <p:ext uri="{BB962C8B-B14F-4D97-AF65-F5344CB8AC3E}">
        <p14:creationId xmlns:p14="http://schemas.microsoft.com/office/powerpoint/2010/main" val="36519528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64325"/>
            <a:ext cx="8915400" cy="1143000"/>
          </a:xfrm>
        </p:spPr>
        <p:txBody>
          <a:bodyPr anchor="t" anchorCtr="0"/>
          <a:lstStyle/>
          <a:p>
            <a:pPr algn="l"/>
            <a:r>
              <a:rPr lang="it-IT" dirty="0"/>
              <a:t>Eventi &amp; azioni</a:t>
            </a:r>
          </a:p>
        </p:txBody>
      </p:sp>
      <p:sp>
        <p:nvSpPr>
          <p:cNvPr id="3" name="TextBox 2"/>
          <p:cNvSpPr txBox="1"/>
          <p:nvPr/>
        </p:nvSpPr>
        <p:spPr>
          <a:xfrm>
            <a:off x="4219773" y="0"/>
            <a:ext cx="5566155" cy="738664"/>
          </a:xfrm>
          <a:prstGeom prst="rect">
            <a:avLst/>
          </a:prstGeom>
          <a:noFill/>
        </p:spPr>
        <p:txBody>
          <a:bodyPr wrap="square" rtlCol="0">
            <a:spAutoFit/>
          </a:bodyPr>
          <a:lstStyle/>
          <a:p>
            <a:r>
              <a:rPr lang="it-IT" sz="1400" dirty="0">
                <a:solidFill>
                  <a:srgbClr val="FF0000"/>
                </a:solidFill>
              </a:rPr>
              <a:t>NB: i controlli di validità dei dati (client e server side) e di autorizzazione (server side) all'accesso sono previsti per tutti gli eventi che li richiedono e non sono riportati nella tabella per brevità</a:t>
            </a:r>
          </a:p>
        </p:txBody>
      </p:sp>
      <p:graphicFrame>
        <p:nvGraphicFramePr>
          <p:cNvPr id="4" name="Table 3">
            <a:extLst>
              <a:ext uri="{FF2B5EF4-FFF2-40B4-BE49-F238E27FC236}">
                <a16:creationId xmlns:a16="http://schemas.microsoft.com/office/drawing/2014/main" id="{6199A00B-7DD1-09C9-B90D-17BBC6B2D4BC}"/>
              </a:ext>
            </a:extLst>
          </p:cNvPr>
          <p:cNvGraphicFramePr>
            <a:graphicFrameLocks noGrp="1"/>
          </p:cNvGraphicFramePr>
          <p:nvPr>
            <p:extLst>
              <p:ext uri="{D42A27DB-BD31-4B8C-83A1-F6EECF244321}">
                <p14:modId xmlns:p14="http://schemas.microsoft.com/office/powerpoint/2010/main" val="477815016"/>
              </p:ext>
            </p:extLst>
          </p:nvPr>
        </p:nvGraphicFramePr>
        <p:xfrm>
          <a:off x="308810" y="1207325"/>
          <a:ext cx="9388642" cy="5311935"/>
        </p:xfrm>
        <a:graphic>
          <a:graphicData uri="http://schemas.openxmlformats.org/drawingml/2006/table">
            <a:tbl>
              <a:tblPr firstRow="1" firstCol="1" bandRow="1">
                <a:tableStyleId>{B301B821-A1FF-4177-AEE7-76D212191A09}</a:tableStyleId>
              </a:tblPr>
              <a:tblGrid>
                <a:gridCol w="2346725">
                  <a:extLst>
                    <a:ext uri="{9D8B030D-6E8A-4147-A177-3AD203B41FA5}">
                      <a16:colId xmlns:a16="http://schemas.microsoft.com/office/drawing/2014/main" val="2553447907"/>
                    </a:ext>
                  </a:extLst>
                </a:gridCol>
                <a:gridCol w="2346725">
                  <a:extLst>
                    <a:ext uri="{9D8B030D-6E8A-4147-A177-3AD203B41FA5}">
                      <a16:colId xmlns:a16="http://schemas.microsoft.com/office/drawing/2014/main" val="1900957362"/>
                    </a:ext>
                  </a:extLst>
                </a:gridCol>
                <a:gridCol w="2347596">
                  <a:extLst>
                    <a:ext uri="{9D8B030D-6E8A-4147-A177-3AD203B41FA5}">
                      <a16:colId xmlns:a16="http://schemas.microsoft.com/office/drawing/2014/main" val="1029419758"/>
                    </a:ext>
                  </a:extLst>
                </a:gridCol>
                <a:gridCol w="2347596">
                  <a:extLst>
                    <a:ext uri="{9D8B030D-6E8A-4147-A177-3AD203B41FA5}">
                      <a16:colId xmlns:a16="http://schemas.microsoft.com/office/drawing/2014/main" val="546685352"/>
                    </a:ext>
                  </a:extLst>
                </a:gridCol>
              </a:tblGrid>
              <a:tr h="191289">
                <a:tc>
                  <a:txBody>
                    <a:bodyPr/>
                    <a:lstStyle/>
                    <a:p>
                      <a:pPr>
                        <a:lnSpc>
                          <a:spcPct val="115000"/>
                        </a:lnSpc>
                        <a:spcAft>
                          <a:spcPts val="800"/>
                        </a:spcAft>
                      </a:pPr>
                      <a:r>
                        <a:rPr lang="en-US" sz="900" kern="100" dirty="0">
                          <a:solidFill>
                            <a:schemeClr val="bg1"/>
                          </a:solidFill>
                          <a:effectLst/>
                        </a:rPr>
                        <a:t>Client</a:t>
                      </a:r>
                      <a:endParaRPr lang="en-US" sz="1200" kern="100" dirty="0">
                        <a:solidFill>
                          <a:schemeClr val="bg1"/>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solidFill>
                            <a:schemeClr val="bg1"/>
                          </a:solidFill>
                          <a:effectLst/>
                        </a:rPr>
                        <a:t> </a:t>
                      </a:r>
                      <a:endParaRPr lang="en-US" sz="1200" kern="100" dirty="0">
                        <a:solidFill>
                          <a:schemeClr val="bg1"/>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solidFill>
                            <a:schemeClr val="bg1"/>
                          </a:solidFill>
                          <a:effectLst/>
                        </a:rPr>
                        <a:t>Server</a:t>
                      </a:r>
                      <a:endParaRPr lang="en-US" sz="1200" kern="100" dirty="0">
                        <a:solidFill>
                          <a:schemeClr val="bg1"/>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 </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99865439"/>
                  </a:ext>
                </a:extLst>
              </a:tr>
              <a:tr h="219050">
                <a:tc>
                  <a:txBody>
                    <a:bodyPr/>
                    <a:lstStyle/>
                    <a:p>
                      <a:pPr>
                        <a:lnSpc>
                          <a:spcPct val="115000"/>
                        </a:lnSpc>
                        <a:spcAft>
                          <a:spcPts val="800"/>
                        </a:spcAft>
                      </a:pPr>
                      <a:r>
                        <a:rPr lang="en-US" sz="900" b="1" kern="100" dirty="0" err="1">
                          <a:solidFill>
                            <a:schemeClr val="tx2"/>
                          </a:solidFill>
                          <a:effectLst/>
                        </a:rPr>
                        <a:t>Evento</a:t>
                      </a:r>
                      <a:endParaRPr lang="en-US" sz="1200" b="1" kern="100" dirty="0">
                        <a:solidFill>
                          <a:schemeClr val="tx2"/>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b="1" kern="100" dirty="0">
                          <a:solidFill>
                            <a:schemeClr val="tx2"/>
                          </a:solidFill>
                          <a:effectLst/>
                        </a:rPr>
                        <a:t>Azione</a:t>
                      </a:r>
                      <a:endParaRPr lang="en-US" sz="1200" b="1" kern="100" dirty="0">
                        <a:solidFill>
                          <a:schemeClr val="tx2"/>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b="1" kern="100" dirty="0" err="1">
                          <a:solidFill>
                            <a:schemeClr val="tx2"/>
                          </a:solidFill>
                          <a:effectLst/>
                        </a:rPr>
                        <a:t>Evento</a:t>
                      </a:r>
                      <a:r>
                        <a:rPr lang="en-US" sz="900" b="1" kern="100" dirty="0">
                          <a:solidFill>
                            <a:schemeClr val="tx2"/>
                          </a:solidFill>
                          <a:effectLst/>
                        </a:rPr>
                        <a:t> </a:t>
                      </a:r>
                      <a:endParaRPr lang="en-US" sz="1200" b="1" kern="100" dirty="0">
                        <a:solidFill>
                          <a:schemeClr val="tx2"/>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b="1" kern="100" dirty="0">
                          <a:solidFill>
                            <a:schemeClr val="tx2"/>
                          </a:solidFill>
                          <a:effectLst/>
                        </a:rPr>
                        <a:t>Azione</a:t>
                      </a:r>
                      <a:endParaRPr lang="en-US" sz="1200" b="1" kern="100" dirty="0">
                        <a:solidFill>
                          <a:schemeClr val="tx2"/>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65222574"/>
                  </a:ext>
                </a:extLst>
              </a:tr>
              <a:tr h="219050">
                <a:tc>
                  <a:txBody>
                    <a:bodyPr/>
                    <a:lstStyle/>
                    <a:p>
                      <a:pPr>
                        <a:lnSpc>
                          <a:spcPct val="115000"/>
                        </a:lnSpc>
                        <a:spcAft>
                          <a:spcPts val="800"/>
                        </a:spcAft>
                      </a:pPr>
                      <a:r>
                        <a:rPr lang="en-US" sz="900" b="0" kern="100" dirty="0">
                          <a:effectLst/>
                        </a:rPr>
                        <a:t>Login form -&gt; submit</a:t>
                      </a:r>
                      <a:endParaRPr lang="en-US" sz="1200" b="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Nullity check</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Post username-password</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Check credentials</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35700410"/>
                  </a:ext>
                </a:extLst>
              </a:tr>
              <a:tr h="451482">
                <a:tc>
                  <a:txBody>
                    <a:bodyPr/>
                    <a:lstStyle/>
                    <a:p>
                      <a:pPr>
                        <a:lnSpc>
                          <a:spcPct val="115000"/>
                        </a:lnSpc>
                        <a:spcAft>
                          <a:spcPts val="800"/>
                        </a:spcAft>
                      </a:pPr>
                      <a:r>
                        <a:rPr lang="en-US" sz="900" b="0" kern="100">
                          <a:effectLst/>
                        </a:rPr>
                        <a:t>Index -&gt; Ricerca aste -&gt; Load</a:t>
                      </a:r>
                      <a:endParaRPr lang="en-US" sz="1200" b="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View update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Get (username)</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Return latest, won auctions if applicable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69522479"/>
                  </a:ext>
                </a:extLst>
              </a:tr>
              <a:tr h="451482">
                <a:tc>
                  <a:txBody>
                    <a:bodyPr/>
                    <a:lstStyle/>
                    <a:p>
                      <a:pPr>
                        <a:lnSpc>
                          <a:spcPct val="115000"/>
                        </a:lnSpc>
                        <a:spcAft>
                          <a:spcPts val="800"/>
                        </a:spcAft>
                      </a:pPr>
                      <a:r>
                        <a:rPr lang="it-IT" sz="900" b="0" kern="100" dirty="0">
                          <a:effectLst/>
                        </a:rPr>
                        <a:t>Index -&gt; Ricerca aste -&gt; Submit query</a:t>
                      </a:r>
                      <a:endParaRPr lang="en-US" sz="1200" b="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View update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Get (username)</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Return latest, won and matching auctions if applicable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9588746"/>
                  </a:ext>
                </a:extLst>
              </a:tr>
              <a:tr h="451482">
                <a:tc>
                  <a:txBody>
                    <a:bodyPr/>
                    <a:lstStyle/>
                    <a:p>
                      <a:pPr>
                        <a:lnSpc>
                          <a:spcPct val="115000"/>
                        </a:lnSpc>
                        <a:spcAft>
                          <a:spcPts val="800"/>
                        </a:spcAft>
                      </a:pPr>
                      <a:r>
                        <a:rPr lang="en-US" sz="900" b="0" kern="100" dirty="0">
                          <a:effectLst/>
                        </a:rPr>
                        <a:t>Index -&gt; </a:t>
                      </a:r>
                      <a:r>
                        <a:rPr lang="en-US" sz="900" b="0" kern="100" dirty="0" err="1">
                          <a:effectLst/>
                        </a:rPr>
                        <a:t>Ricerca</a:t>
                      </a:r>
                      <a:r>
                        <a:rPr lang="en-US" sz="900" b="0" kern="100" dirty="0">
                          <a:effectLst/>
                        </a:rPr>
                        <a:t> </a:t>
                      </a:r>
                      <a:r>
                        <a:rPr lang="en-US" sz="900" b="0" kern="100" dirty="0" err="1">
                          <a:effectLst/>
                        </a:rPr>
                        <a:t>aste</a:t>
                      </a:r>
                      <a:r>
                        <a:rPr lang="en-US" sz="900" b="0" kern="100" dirty="0">
                          <a:effectLst/>
                        </a:rPr>
                        <a:t> -&gt; click on auction</a:t>
                      </a:r>
                      <a:endParaRPr lang="en-US" sz="1200" b="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View update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Get (auction id)</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Return auction info</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82058478"/>
                  </a:ext>
                </a:extLst>
              </a:tr>
              <a:tr h="451482">
                <a:tc>
                  <a:txBody>
                    <a:bodyPr/>
                    <a:lstStyle/>
                    <a:p>
                      <a:pPr>
                        <a:lnSpc>
                          <a:spcPct val="115000"/>
                        </a:lnSpc>
                        <a:spcAft>
                          <a:spcPts val="800"/>
                        </a:spcAft>
                      </a:pPr>
                      <a:r>
                        <a:rPr lang="en-US" sz="900" b="0" kern="100">
                          <a:effectLst/>
                        </a:rPr>
                        <a:t>Index -&gt; Ricerca aste -&gt; click on auction</a:t>
                      </a:r>
                      <a:endParaRPr lang="en-US" sz="1200" b="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Save info to cookie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06763944"/>
                  </a:ext>
                </a:extLst>
              </a:tr>
              <a:tr h="219050">
                <a:tc>
                  <a:txBody>
                    <a:bodyPr/>
                    <a:lstStyle/>
                    <a:p>
                      <a:pPr>
                        <a:lnSpc>
                          <a:spcPct val="115000"/>
                        </a:lnSpc>
                        <a:spcAft>
                          <a:spcPts val="800"/>
                        </a:spcAft>
                      </a:pPr>
                      <a:r>
                        <a:rPr lang="en-US" sz="900" b="0" kern="100">
                          <a:effectLst/>
                        </a:rPr>
                        <a:t>Navbar -&gt; Logout</a:t>
                      </a:r>
                      <a:endParaRPr lang="en-US" sz="1200" b="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 </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Get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Terminate session</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3469545"/>
                  </a:ext>
                </a:extLst>
              </a:tr>
              <a:tr h="451482">
                <a:tc>
                  <a:txBody>
                    <a:bodyPr/>
                    <a:lstStyle/>
                    <a:p>
                      <a:pPr>
                        <a:lnSpc>
                          <a:spcPct val="115000"/>
                        </a:lnSpc>
                        <a:spcAft>
                          <a:spcPts val="800"/>
                        </a:spcAft>
                      </a:pPr>
                      <a:r>
                        <a:rPr lang="en-US" sz="900" b="0" kern="100">
                          <a:effectLst/>
                        </a:rPr>
                        <a:t>Index -&gt; gestioneAste -&gt; Load</a:t>
                      </a:r>
                      <a:endParaRPr lang="en-US" sz="1200" b="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View update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Get (username)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Return active, closed auctions, stored items if applicable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561068"/>
                  </a:ext>
                </a:extLst>
              </a:tr>
              <a:tr h="451482">
                <a:tc>
                  <a:txBody>
                    <a:bodyPr/>
                    <a:lstStyle/>
                    <a:p>
                      <a:pPr>
                        <a:lnSpc>
                          <a:spcPct val="115000"/>
                        </a:lnSpc>
                        <a:spcAft>
                          <a:spcPts val="800"/>
                        </a:spcAft>
                      </a:pPr>
                      <a:r>
                        <a:rPr lang="en-US" sz="900" b="0" kern="100">
                          <a:effectLst/>
                        </a:rPr>
                        <a:t>Index -&gt; gestioneAste -&gt; item form submit</a:t>
                      </a:r>
                      <a:endParaRPr lang="en-US" sz="1200" b="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Nullity check</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Post (item data)</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Db update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77395525"/>
                  </a:ext>
                </a:extLst>
              </a:tr>
              <a:tr h="451482">
                <a:tc>
                  <a:txBody>
                    <a:bodyPr/>
                    <a:lstStyle/>
                    <a:p>
                      <a:pPr>
                        <a:lnSpc>
                          <a:spcPct val="115000"/>
                        </a:lnSpc>
                        <a:spcAft>
                          <a:spcPts val="800"/>
                        </a:spcAft>
                      </a:pPr>
                      <a:r>
                        <a:rPr lang="en-US" sz="900" b="0" kern="100">
                          <a:effectLst/>
                        </a:rPr>
                        <a:t>Index -&gt; gestioneAste -&gt; auction form submit</a:t>
                      </a:r>
                      <a:endParaRPr lang="en-US" sz="1200" b="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Nullity check</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Post (actions data)</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Db update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66064253"/>
                  </a:ext>
                </a:extLst>
              </a:tr>
              <a:tr h="451482">
                <a:tc>
                  <a:txBody>
                    <a:bodyPr/>
                    <a:lstStyle/>
                    <a:p>
                      <a:pPr>
                        <a:lnSpc>
                          <a:spcPct val="115000"/>
                        </a:lnSpc>
                        <a:spcAft>
                          <a:spcPts val="800"/>
                        </a:spcAft>
                      </a:pPr>
                      <a:r>
                        <a:rPr lang="en-US" sz="900" b="0" kern="100">
                          <a:effectLst/>
                        </a:rPr>
                        <a:t>Index -&gt; gestioneAste -&gt; click on auction</a:t>
                      </a:r>
                      <a:endParaRPr lang="en-US" sz="1200" b="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View update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Get (auction id)</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Return auction data, and winner data if applicable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22147472"/>
                  </a:ext>
                </a:extLst>
              </a:tr>
              <a:tr h="451482">
                <a:tc>
                  <a:txBody>
                    <a:bodyPr/>
                    <a:lstStyle/>
                    <a:p>
                      <a:pPr>
                        <a:lnSpc>
                          <a:spcPct val="115000"/>
                        </a:lnSpc>
                        <a:spcAft>
                          <a:spcPts val="800"/>
                        </a:spcAft>
                      </a:pPr>
                      <a:r>
                        <a:rPr lang="en-US" sz="900" b="0" kern="100" dirty="0">
                          <a:effectLst/>
                        </a:rPr>
                        <a:t>Index -&gt; </a:t>
                      </a:r>
                      <a:r>
                        <a:rPr lang="en-US" sz="900" b="0" kern="100" dirty="0" err="1">
                          <a:effectLst/>
                        </a:rPr>
                        <a:t>dettagioAsta</a:t>
                      </a:r>
                      <a:r>
                        <a:rPr lang="en-US" sz="900" b="0" kern="100" dirty="0">
                          <a:effectLst/>
                        </a:rPr>
                        <a:t> -&gt; close auction</a:t>
                      </a:r>
                      <a:endParaRPr lang="en-US" sz="1200" b="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Show confirmation</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Post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Db update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26399172"/>
                  </a:ext>
                </a:extLst>
              </a:tr>
              <a:tr h="400158">
                <a:tc>
                  <a:txBody>
                    <a:bodyPr/>
                    <a:lstStyle/>
                    <a:p>
                      <a:pPr>
                        <a:lnSpc>
                          <a:spcPct val="115000"/>
                        </a:lnSpc>
                        <a:spcAft>
                          <a:spcPts val="800"/>
                        </a:spcAft>
                      </a:pPr>
                      <a:r>
                        <a:rPr lang="en-US" sz="900" b="0" kern="100" dirty="0">
                          <a:effectLst/>
                        </a:rPr>
                        <a:t>Index -&gt; </a:t>
                      </a:r>
                      <a:r>
                        <a:rPr lang="en-US" sz="900" b="0" kern="100" dirty="0" err="1">
                          <a:effectLst/>
                        </a:rPr>
                        <a:t>Offerta</a:t>
                      </a:r>
                      <a:r>
                        <a:rPr lang="en-US" sz="900" b="0" kern="100" dirty="0">
                          <a:effectLst/>
                        </a:rPr>
                        <a:t> -&gt; make offer</a:t>
                      </a:r>
                      <a:endParaRPr lang="en-US" sz="1200" b="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Nullity check </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Post (offer amount)</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a:effectLst/>
                        </a:rPr>
                        <a:t>Db update</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82348288"/>
                  </a:ext>
                </a:extLst>
              </a:tr>
            </a:tbl>
          </a:graphicData>
        </a:graphic>
      </p:graphicFrame>
    </p:spTree>
    <p:extLst>
      <p:ext uri="{BB962C8B-B14F-4D97-AF65-F5344CB8AC3E}">
        <p14:creationId xmlns:p14="http://schemas.microsoft.com/office/powerpoint/2010/main" val="37699818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692" y="110045"/>
            <a:ext cx="8915400" cy="1143000"/>
          </a:xfrm>
        </p:spPr>
        <p:txBody>
          <a:bodyPr anchor="t" anchorCtr="0"/>
          <a:lstStyle/>
          <a:p>
            <a:pPr algn="l"/>
            <a:r>
              <a:rPr lang="en-US" dirty="0"/>
              <a:t>Controller / event handler</a:t>
            </a:r>
          </a:p>
        </p:txBody>
      </p:sp>
      <p:graphicFrame>
        <p:nvGraphicFramePr>
          <p:cNvPr id="4" name="Table 3"/>
          <p:cNvGraphicFramePr>
            <a:graphicFrameLocks noGrp="1"/>
          </p:cNvGraphicFramePr>
          <p:nvPr>
            <p:extLst>
              <p:ext uri="{D42A27DB-BD31-4B8C-83A1-F6EECF244321}">
                <p14:modId xmlns:p14="http://schemas.microsoft.com/office/powerpoint/2010/main" val="2534171154"/>
              </p:ext>
            </p:extLst>
          </p:nvPr>
        </p:nvGraphicFramePr>
        <p:xfrm>
          <a:off x="202692" y="820414"/>
          <a:ext cx="9247515" cy="5927541"/>
        </p:xfrm>
        <a:graphic>
          <a:graphicData uri="http://schemas.openxmlformats.org/drawingml/2006/table">
            <a:tbl>
              <a:tblPr firstRow="1" bandRow="1">
                <a:tableStyleId>{B301B821-A1FF-4177-AEE7-76D212191A09}</a:tableStyleId>
              </a:tblPr>
              <a:tblGrid>
                <a:gridCol w="2360041">
                  <a:extLst>
                    <a:ext uri="{9D8B030D-6E8A-4147-A177-3AD203B41FA5}">
                      <a16:colId xmlns:a16="http://schemas.microsoft.com/office/drawing/2014/main" val="20000"/>
                    </a:ext>
                  </a:extLst>
                </a:gridCol>
                <a:gridCol w="2201302">
                  <a:extLst>
                    <a:ext uri="{9D8B030D-6E8A-4147-A177-3AD203B41FA5}">
                      <a16:colId xmlns:a16="http://schemas.microsoft.com/office/drawing/2014/main" val="20001"/>
                    </a:ext>
                  </a:extLst>
                </a:gridCol>
                <a:gridCol w="2345556">
                  <a:extLst>
                    <a:ext uri="{9D8B030D-6E8A-4147-A177-3AD203B41FA5}">
                      <a16:colId xmlns:a16="http://schemas.microsoft.com/office/drawing/2014/main" val="20002"/>
                    </a:ext>
                  </a:extLst>
                </a:gridCol>
                <a:gridCol w="2340616">
                  <a:extLst>
                    <a:ext uri="{9D8B030D-6E8A-4147-A177-3AD203B41FA5}">
                      <a16:colId xmlns:a16="http://schemas.microsoft.com/office/drawing/2014/main" val="20003"/>
                    </a:ext>
                  </a:extLst>
                </a:gridCol>
              </a:tblGrid>
              <a:tr h="160914">
                <a:tc>
                  <a:txBody>
                    <a:bodyPr/>
                    <a:lstStyle/>
                    <a:p>
                      <a:pPr>
                        <a:lnSpc>
                          <a:spcPct val="115000"/>
                        </a:lnSpc>
                        <a:spcAft>
                          <a:spcPts val="800"/>
                        </a:spcAft>
                      </a:pPr>
                      <a:r>
                        <a:rPr lang="en-US" sz="900" b="1" kern="100" dirty="0">
                          <a:effectLst/>
                        </a:rPr>
                        <a:t>Client</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b="1" kern="100" dirty="0">
                          <a:effectLst/>
                        </a:rPr>
                        <a:t> </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b="1" kern="100">
                          <a:effectLst/>
                        </a:rPr>
                        <a:t>Server</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b="1" kern="100">
                          <a:effectLst/>
                        </a:rPr>
                        <a:t> </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331289">
                <a:tc>
                  <a:txBody>
                    <a:bodyPr/>
                    <a:lstStyle/>
                    <a:p>
                      <a:pPr>
                        <a:lnSpc>
                          <a:spcPct val="115000"/>
                        </a:lnSpc>
                        <a:spcAft>
                          <a:spcPts val="800"/>
                        </a:spcAft>
                      </a:pPr>
                      <a:r>
                        <a:rPr lang="en-US" sz="900" b="1" kern="100" dirty="0" err="1">
                          <a:solidFill>
                            <a:schemeClr val="tx2"/>
                          </a:solidFill>
                          <a:effectLst/>
                        </a:rPr>
                        <a:t>Evento</a:t>
                      </a:r>
                      <a:endParaRPr lang="en-US" sz="1200" kern="100" dirty="0">
                        <a:solidFill>
                          <a:schemeClr val="tx2"/>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b="1" kern="100" dirty="0">
                          <a:solidFill>
                            <a:schemeClr val="tx2"/>
                          </a:solidFill>
                          <a:effectLst/>
                        </a:rPr>
                        <a:t>Controller</a:t>
                      </a:r>
                      <a:endParaRPr lang="en-US" sz="1200" kern="100" dirty="0">
                        <a:solidFill>
                          <a:schemeClr val="tx2"/>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b="1" kern="100" dirty="0" err="1">
                          <a:solidFill>
                            <a:schemeClr val="tx2"/>
                          </a:solidFill>
                          <a:effectLst/>
                        </a:rPr>
                        <a:t>Evento</a:t>
                      </a:r>
                      <a:endParaRPr lang="en-US" sz="1200" kern="100" dirty="0">
                        <a:solidFill>
                          <a:schemeClr val="tx2"/>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b="1" kern="100" dirty="0">
                          <a:solidFill>
                            <a:schemeClr val="tx2"/>
                          </a:solidFill>
                          <a:effectLst/>
                        </a:rPr>
                        <a:t>Controller</a:t>
                      </a:r>
                      <a:endParaRPr lang="en-US" sz="1200" kern="100" dirty="0">
                        <a:solidFill>
                          <a:schemeClr val="tx2"/>
                        </a:solidFill>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15487379"/>
                  </a:ext>
                </a:extLst>
              </a:tr>
              <a:tr h="331289">
                <a:tc>
                  <a:txBody>
                    <a:bodyPr/>
                    <a:lstStyle/>
                    <a:p>
                      <a:pPr>
                        <a:lnSpc>
                          <a:spcPct val="115000"/>
                        </a:lnSpc>
                        <a:spcAft>
                          <a:spcPts val="800"/>
                        </a:spcAft>
                      </a:pPr>
                      <a:r>
                        <a:rPr lang="en-US" sz="900" kern="100" dirty="0">
                          <a:effectLst/>
                        </a:rPr>
                        <a:t>Login form -&gt; submit</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Send post </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Post (username, password)</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LoginServlet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23256004"/>
                  </a:ext>
                </a:extLst>
              </a:tr>
              <a:tr h="304069">
                <a:tc>
                  <a:txBody>
                    <a:bodyPr/>
                    <a:lstStyle/>
                    <a:p>
                      <a:pPr>
                        <a:lnSpc>
                          <a:spcPct val="115000"/>
                        </a:lnSpc>
                        <a:spcAft>
                          <a:spcPts val="800"/>
                        </a:spcAft>
                      </a:pPr>
                      <a:r>
                        <a:rPr lang="en-US" sz="900" kern="100">
                          <a:solidFill>
                            <a:srgbClr val="000000"/>
                          </a:solidFill>
                          <a:effectLst/>
                        </a:rPr>
                        <a:t>Index -&gt; Ricerca asta -&gt; Load</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Function loadData </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Get (query, visitedId)</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AcquistoApiServlet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401088">
                <a:tc>
                  <a:txBody>
                    <a:bodyPr/>
                    <a:lstStyle/>
                    <a:p>
                      <a:pPr>
                        <a:lnSpc>
                          <a:spcPct val="115000"/>
                        </a:lnSpc>
                        <a:spcAft>
                          <a:spcPts val="800"/>
                        </a:spcAft>
                      </a:pPr>
                      <a:r>
                        <a:rPr lang="en-US" sz="900" kern="100">
                          <a:effectLst/>
                        </a:rPr>
                        <a:t>Index -&gt; Ricerca aste -&gt; click on auction</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AstaCard.clickhandler()</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Get(astaId)</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OffertaApiServlet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491653">
                <a:tc>
                  <a:txBody>
                    <a:bodyPr/>
                    <a:lstStyle/>
                    <a:p>
                      <a:pPr>
                        <a:lnSpc>
                          <a:spcPct val="115000"/>
                        </a:lnSpc>
                        <a:spcAft>
                          <a:spcPts val="800"/>
                        </a:spcAft>
                      </a:pPr>
                      <a:r>
                        <a:rPr lang="en-US" sz="900" kern="100" dirty="0">
                          <a:solidFill>
                            <a:srgbClr val="000000"/>
                          </a:solidFill>
                          <a:effectLst/>
                        </a:rPr>
                        <a:t>Index -&gt; </a:t>
                      </a:r>
                      <a:r>
                        <a:rPr lang="en-US" sz="900" kern="100" dirty="0" err="1">
                          <a:solidFill>
                            <a:srgbClr val="000000"/>
                          </a:solidFill>
                          <a:effectLst/>
                        </a:rPr>
                        <a:t>Ricerca</a:t>
                      </a:r>
                      <a:r>
                        <a:rPr lang="en-US" sz="900" kern="100" dirty="0">
                          <a:solidFill>
                            <a:srgbClr val="000000"/>
                          </a:solidFill>
                          <a:effectLst/>
                        </a:rPr>
                        <a:t> </a:t>
                      </a:r>
                      <a:r>
                        <a:rPr lang="en-US" sz="900" kern="100" dirty="0" err="1">
                          <a:solidFill>
                            <a:srgbClr val="000000"/>
                          </a:solidFill>
                          <a:effectLst/>
                        </a:rPr>
                        <a:t>aste</a:t>
                      </a:r>
                      <a:r>
                        <a:rPr lang="en-US" sz="900" kern="100" dirty="0">
                          <a:solidFill>
                            <a:srgbClr val="000000"/>
                          </a:solidFill>
                          <a:effectLst/>
                        </a:rPr>
                        <a:t> -&gt; click on auction</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Function registraAstaVisitata</a:t>
                      </a:r>
                      <a:endParaRPr lang="en-US" sz="1200" kern="100">
                        <a:effectLst/>
                      </a:endParaRPr>
                    </a:p>
                    <a:p>
                      <a:pPr>
                        <a:lnSpc>
                          <a:spcPct val="115000"/>
                        </a:lnSpc>
                        <a:spcAft>
                          <a:spcPts val="800"/>
                        </a:spcAft>
                      </a:pPr>
                      <a:r>
                        <a:rPr lang="en-US" sz="900" kern="100">
                          <a:effectLst/>
                        </a:rPr>
                        <a:t> </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682852">
                <a:tc>
                  <a:txBody>
                    <a:bodyPr/>
                    <a:lstStyle/>
                    <a:p>
                      <a:pPr>
                        <a:lnSpc>
                          <a:spcPct val="115000"/>
                        </a:lnSpc>
                        <a:spcAft>
                          <a:spcPts val="800"/>
                        </a:spcAft>
                      </a:pPr>
                      <a:r>
                        <a:rPr lang="en-US" sz="900" kern="100" dirty="0">
                          <a:effectLst/>
                        </a:rPr>
                        <a:t>Navbar -&gt; Logout</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Send get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Get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LogoutServlet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500818">
                <a:tc>
                  <a:txBody>
                    <a:bodyPr/>
                    <a:lstStyle/>
                    <a:p>
                      <a:pPr>
                        <a:lnSpc>
                          <a:spcPct val="115000"/>
                        </a:lnSpc>
                        <a:spcAft>
                          <a:spcPts val="800"/>
                        </a:spcAft>
                      </a:pPr>
                      <a:r>
                        <a:rPr lang="en-US" sz="900" kern="100" dirty="0">
                          <a:solidFill>
                            <a:srgbClr val="000000"/>
                          </a:solidFill>
                          <a:effectLst/>
                        </a:rPr>
                        <a:t>Index -&gt; </a:t>
                      </a:r>
                      <a:r>
                        <a:rPr lang="en-US" sz="900" kern="100" dirty="0" err="1">
                          <a:solidFill>
                            <a:srgbClr val="000000"/>
                          </a:solidFill>
                          <a:effectLst/>
                        </a:rPr>
                        <a:t>gestioneAste</a:t>
                      </a:r>
                      <a:r>
                        <a:rPr lang="en-US" sz="900" kern="100" dirty="0">
                          <a:solidFill>
                            <a:srgbClr val="000000"/>
                          </a:solidFill>
                          <a:effectLst/>
                        </a:rPr>
                        <a:t> -&gt; Load</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Function loadData</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Get (username)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VendoServlet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482932">
                <a:tc>
                  <a:txBody>
                    <a:bodyPr/>
                    <a:lstStyle/>
                    <a:p>
                      <a:pPr>
                        <a:lnSpc>
                          <a:spcPct val="115000"/>
                        </a:lnSpc>
                        <a:spcAft>
                          <a:spcPts val="800"/>
                        </a:spcAft>
                      </a:pPr>
                      <a:r>
                        <a:rPr lang="en-US" sz="900" kern="100">
                          <a:effectLst/>
                        </a:rPr>
                        <a:t>Index -&gt; gestioneAste -&gt; item form submit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Function handleFormArticolo</a:t>
                      </a:r>
                      <a:endParaRPr lang="en-US" sz="1200" kern="100">
                        <a:effectLst/>
                      </a:endParaRPr>
                    </a:p>
                    <a:p>
                      <a:pPr>
                        <a:lnSpc>
                          <a:spcPct val="115000"/>
                        </a:lnSpc>
                        <a:spcAft>
                          <a:spcPts val="800"/>
                        </a:spcAft>
                      </a:pPr>
                      <a:r>
                        <a:rPr lang="en-US" sz="900" kern="100">
                          <a:effectLst/>
                        </a:rPr>
                        <a:t> </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Post (item data)</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VendoServlet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439257">
                <a:tc>
                  <a:txBody>
                    <a:bodyPr/>
                    <a:lstStyle/>
                    <a:p>
                      <a:pPr>
                        <a:lnSpc>
                          <a:spcPct val="115000"/>
                        </a:lnSpc>
                        <a:spcAft>
                          <a:spcPts val="800"/>
                        </a:spcAft>
                      </a:pPr>
                      <a:r>
                        <a:rPr lang="en-US" sz="900" kern="100">
                          <a:solidFill>
                            <a:srgbClr val="000000"/>
                          </a:solidFill>
                          <a:effectLst/>
                        </a:rPr>
                        <a:t>Index -&gt; gestioneAste -&gt; auction form submit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Function handleFormAsta</a:t>
                      </a:r>
                      <a:endParaRPr lang="en-US" sz="1200" kern="100">
                        <a:effectLst/>
                      </a:endParaRPr>
                    </a:p>
                    <a:p>
                      <a:pPr>
                        <a:lnSpc>
                          <a:spcPct val="115000"/>
                        </a:lnSpc>
                        <a:spcAft>
                          <a:spcPts val="800"/>
                        </a:spcAft>
                      </a:pPr>
                      <a:r>
                        <a:rPr lang="en-US" sz="900" kern="100">
                          <a:effectLst/>
                        </a:rPr>
                        <a:t> </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Post (action data)</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VendoServlet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439257">
                <a:tc>
                  <a:txBody>
                    <a:bodyPr/>
                    <a:lstStyle/>
                    <a:p>
                      <a:pPr>
                        <a:lnSpc>
                          <a:spcPct val="115000"/>
                        </a:lnSpc>
                        <a:spcAft>
                          <a:spcPts val="800"/>
                        </a:spcAft>
                      </a:pPr>
                      <a:r>
                        <a:rPr lang="en-US" sz="900" kern="100">
                          <a:effectLst/>
                        </a:rPr>
                        <a:t>Index -&gt; gestioneAste -&gt; auction form submit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Function handleFormAsta</a:t>
                      </a:r>
                      <a:endParaRPr lang="en-US" sz="1200" kern="100">
                        <a:effectLst/>
                      </a:endParaRPr>
                    </a:p>
                    <a:p>
                      <a:pPr>
                        <a:lnSpc>
                          <a:spcPct val="115000"/>
                        </a:lnSpc>
                        <a:spcAft>
                          <a:spcPts val="800"/>
                        </a:spcAft>
                      </a:pPr>
                      <a:r>
                        <a:rPr lang="en-US" sz="900" kern="100">
                          <a:effectLst/>
                        </a:rPr>
                        <a:t>(Save info to cookie)</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r h="491653">
                <a:tc>
                  <a:txBody>
                    <a:bodyPr/>
                    <a:lstStyle/>
                    <a:p>
                      <a:pPr>
                        <a:lnSpc>
                          <a:spcPct val="115000"/>
                        </a:lnSpc>
                        <a:spcAft>
                          <a:spcPts val="800"/>
                        </a:spcAft>
                      </a:pPr>
                      <a:r>
                        <a:rPr lang="en-US" sz="900" kern="100">
                          <a:solidFill>
                            <a:srgbClr val="000000"/>
                          </a:solidFill>
                          <a:effectLst/>
                        </a:rPr>
                        <a:t>Index -&gt; gestioneAste -&gt; click on auction</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AstaCard.clickhandler()</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Get (auction id)</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DettaglioAstaApiServlet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9"/>
                  </a:ext>
                </a:extLst>
              </a:tr>
              <a:tr h="435235">
                <a:tc>
                  <a:txBody>
                    <a:bodyPr/>
                    <a:lstStyle/>
                    <a:p>
                      <a:pPr>
                        <a:lnSpc>
                          <a:spcPct val="115000"/>
                        </a:lnSpc>
                        <a:spcAft>
                          <a:spcPts val="800"/>
                        </a:spcAft>
                      </a:pPr>
                      <a:r>
                        <a:rPr lang="en-US" sz="900" kern="100">
                          <a:effectLst/>
                        </a:rPr>
                        <a:t>Index -&gt; dettaglioAsta -&gt; close auction</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Function handleChiudiAsta</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Post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effectLst/>
                        </a:rPr>
                        <a:t>DettaglioAstaApiServlet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0"/>
                  </a:ext>
                </a:extLst>
              </a:tr>
              <a:tr h="435235">
                <a:tc>
                  <a:txBody>
                    <a:bodyPr/>
                    <a:lstStyle/>
                    <a:p>
                      <a:pPr>
                        <a:lnSpc>
                          <a:spcPct val="115000"/>
                        </a:lnSpc>
                        <a:spcAft>
                          <a:spcPts val="800"/>
                        </a:spcAft>
                      </a:pPr>
                      <a:r>
                        <a:rPr lang="en-US" sz="900" kern="100">
                          <a:solidFill>
                            <a:srgbClr val="000000"/>
                          </a:solidFill>
                          <a:effectLst/>
                        </a:rPr>
                        <a:t>Index -&gt; Offerta -&gt; make offer</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Function handleFormOfferta</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a:solidFill>
                            <a:srgbClr val="000000"/>
                          </a:solidFill>
                          <a:effectLst/>
                        </a:rPr>
                        <a:t>Pos (offer amount)</a:t>
                      </a:r>
                      <a:endParaRPr lang="en-US" sz="1200" kern="10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tc>
                  <a:txBody>
                    <a:bodyPr/>
                    <a:lstStyle/>
                    <a:p>
                      <a:pPr>
                        <a:lnSpc>
                          <a:spcPct val="115000"/>
                        </a:lnSpc>
                        <a:spcAft>
                          <a:spcPts val="800"/>
                        </a:spcAft>
                      </a:pPr>
                      <a:r>
                        <a:rPr lang="en-US" sz="900" kern="100" dirty="0" err="1">
                          <a:solidFill>
                            <a:srgbClr val="000000"/>
                          </a:solidFill>
                          <a:effectLst/>
                        </a:rPr>
                        <a:t>OffertaApiServlet</a:t>
                      </a:r>
                      <a:endParaRPr lang="en-US" sz="1200" kern="100" dirty="0">
                        <a:effectLst/>
                        <a:latin typeface="Aptos" panose="020B000402020202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39572739"/>
                  </a:ext>
                </a:extLst>
              </a:tr>
            </a:tbl>
          </a:graphicData>
        </a:graphic>
      </p:graphicFrame>
    </p:spTree>
    <p:extLst>
      <p:ext uri="{BB962C8B-B14F-4D97-AF65-F5344CB8AC3E}">
        <p14:creationId xmlns:p14="http://schemas.microsoft.com/office/powerpoint/2010/main" val="19860738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6D9620-C131-B6E7-045B-FEDF26FBFF86}"/>
            </a:ext>
          </a:extLst>
        </p:cNvPr>
        <p:cNvGrpSpPr/>
        <p:nvPr/>
      </p:nvGrpSpPr>
      <p:grpSpPr>
        <a:xfrm>
          <a:off x="0" y="0"/>
          <a:ext cx="0" cy="0"/>
          <a:chOff x="0" y="0"/>
          <a:chExt cx="0" cy="0"/>
        </a:xfrm>
      </p:grpSpPr>
      <p:pic>
        <p:nvPicPr>
          <p:cNvPr id="19460" name="Picture 4">
            <a:extLst>
              <a:ext uri="{FF2B5EF4-FFF2-40B4-BE49-F238E27FC236}">
                <a16:creationId xmlns:a16="http://schemas.microsoft.com/office/drawing/2014/main" id="{1C4490A2-063C-0F07-675C-BCB65226933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47018"/>
          <a:stretch/>
        </p:blipFill>
        <p:spPr bwMode="auto">
          <a:xfrm>
            <a:off x="704282" y="0"/>
            <a:ext cx="849743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78685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F06C9F-2743-D4EC-9607-A43D4C20A6A7}"/>
            </a:ext>
          </a:extLst>
        </p:cNvPr>
        <p:cNvGrpSpPr/>
        <p:nvPr/>
      </p:nvGrpSpPr>
      <p:grpSpPr>
        <a:xfrm>
          <a:off x="0" y="0"/>
          <a:ext cx="0" cy="0"/>
          <a:chOff x="0" y="0"/>
          <a:chExt cx="0" cy="0"/>
        </a:xfrm>
      </p:grpSpPr>
      <p:pic>
        <p:nvPicPr>
          <p:cNvPr id="21506" name="Picture 2">
            <a:extLst>
              <a:ext uri="{FF2B5EF4-FFF2-40B4-BE49-F238E27FC236}">
                <a16:creationId xmlns:a16="http://schemas.microsoft.com/office/drawing/2014/main" id="{642D0775-45D9-525D-21BE-71A2E5F5BA8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 t="51228" r="18"/>
          <a:stretch/>
        </p:blipFill>
        <p:spPr bwMode="auto">
          <a:xfrm>
            <a:off x="759901" y="409072"/>
            <a:ext cx="8386197" cy="6436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26035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4F76DD-F708-42A6-0DA6-B525FA5E546E}"/>
            </a:ext>
          </a:extLst>
        </p:cNvPr>
        <p:cNvGrpSpPr/>
        <p:nvPr/>
      </p:nvGrpSpPr>
      <p:grpSpPr>
        <a:xfrm>
          <a:off x="0" y="0"/>
          <a:ext cx="0" cy="0"/>
          <a:chOff x="0" y="0"/>
          <a:chExt cx="0" cy="0"/>
        </a:xfrm>
      </p:grpSpPr>
      <p:pic>
        <p:nvPicPr>
          <p:cNvPr id="26636" name="Picture 12">
            <a:extLst>
              <a:ext uri="{FF2B5EF4-FFF2-40B4-BE49-F238E27FC236}">
                <a16:creationId xmlns:a16="http://schemas.microsoft.com/office/drawing/2014/main" id="{670182BA-D854-4D8E-F32F-B10C83DAD5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2879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2" name="Picture 4">
            <a:extLst>
              <a:ext uri="{FF2B5EF4-FFF2-40B4-BE49-F238E27FC236}">
                <a16:creationId xmlns:a16="http://schemas.microsoft.com/office/drawing/2014/main" id="{74EAA7F1-8C8F-A8CD-1E49-51CF32AA9E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3679" y="0"/>
            <a:ext cx="38846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11839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E40334-975D-9442-1361-F60B7F56AF2B}"/>
            </a:ext>
          </a:extLst>
        </p:cNvPr>
        <p:cNvGrpSpPr/>
        <p:nvPr/>
      </p:nvGrpSpPr>
      <p:grpSpPr>
        <a:xfrm>
          <a:off x="0" y="0"/>
          <a:ext cx="0" cy="0"/>
          <a:chOff x="0" y="0"/>
          <a:chExt cx="0" cy="0"/>
        </a:xfrm>
      </p:grpSpPr>
      <p:pic>
        <p:nvPicPr>
          <p:cNvPr id="22536" name="Picture 8">
            <a:extLst>
              <a:ext uri="{FF2B5EF4-FFF2-40B4-BE49-F238E27FC236}">
                <a16:creationId xmlns:a16="http://schemas.microsoft.com/office/drawing/2014/main" id="{FB0BE160-5C99-F95F-A245-42BC3FD4C9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810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10" name="Picture 10">
            <a:extLst>
              <a:ext uri="{FF2B5EF4-FFF2-40B4-BE49-F238E27FC236}">
                <a16:creationId xmlns:a16="http://schemas.microsoft.com/office/drawing/2014/main" id="{2B038A9C-7930-65A5-2513-06E015F972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0"/>
            <a:ext cx="4830763"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7761F46-2113-94FF-91F3-00F391BDC57F}"/>
              </a:ext>
            </a:extLst>
          </p:cNvPr>
          <p:cNvSpPr/>
          <p:nvPr/>
        </p:nvSpPr>
        <p:spPr>
          <a:xfrm>
            <a:off x="7492365" y="369570"/>
            <a:ext cx="666751" cy="15240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00" dirty="0" err="1">
                <a:solidFill>
                  <a:schemeClr val="tx1"/>
                </a:solidFill>
              </a:rPr>
              <a:t>OffertaApiServlet</a:t>
            </a:r>
            <a:endParaRPr lang="en-US" sz="500" dirty="0">
              <a:solidFill>
                <a:schemeClr val="tx1"/>
              </a:solidFill>
            </a:endParaRPr>
          </a:p>
        </p:txBody>
      </p:sp>
    </p:spTree>
    <p:extLst>
      <p:ext uri="{BB962C8B-B14F-4D97-AF65-F5344CB8AC3E}">
        <p14:creationId xmlns:p14="http://schemas.microsoft.com/office/powerpoint/2010/main" val="9671051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B649F8-C3D1-55AF-5973-9803E1F6288A}"/>
            </a:ext>
          </a:extLst>
        </p:cNvPr>
        <p:cNvGrpSpPr/>
        <p:nvPr/>
      </p:nvGrpSpPr>
      <p:grpSpPr>
        <a:xfrm>
          <a:off x="0" y="0"/>
          <a:ext cx="0" cy="0"/>
          <a:chOff x="0" y="0"/>
          <a:chExt cx="0" cy="0"/>
        </a:xfrm>
      </p:grpSpPr>
      <p:pic>
        <p:nvPicPr>
          <p:cNvPr id="25612" name="Picture 12">
            <a:extLst>
              <a:ext uri="{FF2B5EF4-FFF2-40B4-BE49-F238E27FC236}">
                <a16:creationId xmlns:a16="http://schemas.microsoft.com/office/drawing/2014/main" id="{80B6E844-D895-4E03-5227-E588CA1BB1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9325" y="0"/>
            <a:ext cx="800735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BA32B062-7A6C-47FC-8D4B-917DFE0AE66A}"/>
              </a:ext>
            </a:extLst>
          </p:cNvPr>
          <p:cNvSpPr/>
          <p:nvPr/>
        </p:nvSpPr>
        <p:spPr>
          <a:xfrm>
            <a:off x="5361176" y="614766"/>
            <a:ext cx="826575" cy="191146"/>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err="1">
                <a:solidFill>
                  <a:schemeClr val="tx1"/>
                </a:solidFill>
              </a:rPr>
              <a:t>VendoServlet</a:t>
            </a:r>
            <a:endParaRPr lang="en-US" sz="700" dirty="0">
              <a:solidFill>
                <a:schemeClr val="tx1"/>
              </a:solidFill>
            </a:endParaRPr>
          </a:p>
        </p:txBody>
      </p:sp>
      <p:sp>
        <p:nvSpPr>
          <p:cNvPr id="8" name="Rectangle 7">
            <a:extLst>
              <a:ext uri="{FF2B5EF4-FFF2-40B4-BE49-F238E27FC236}">
                <a16:creationId xmlns:a16="http://schemas.microsoft.com/office/drawing/2014/main" id="{C46C0A0E-28A0-612E-D7C4-E259B1C0C712}"/>
              </a:ext>
            </a:extLst>
          </p:cNvPr>
          <p:cNvSpPr/>
          <p:nvPr/>
        </p:nvSpPr>
        <p:spPr>
          <a:xfrm>
            <a:off x="7505109" y="644471"/>
            <a:ext cx="506278" cy="120112"/>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Dao(s)</a:t>
            </a:r>
          </a:p>
        </p:txBody>
      </p:sp>
    </p:spTree>
    <p:extLst>
      <p:ext uri="{BB962C8B-B14F-4D97-AF65-F5344CB8AC3E}">
        <p14:creationId xmlns:p14="http://schemas.microsoft.com/office/powerpoint/2010/main" val="10015825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553037-9CAE-D1E1-64B8-D493221CB6B7}"/>
            </a:ext>
          </a:extLst>
        </p:cNvPr>
        <p:cNvGrpSpPr/>
        <p:nvPr/>
      </p:nvGrpSpPr>
      <p:grpSpPr>
        <a:xfrm>
          <a:off x="0" y="0"/>
          <a:ext cx="0" cy="0"/>
          <a:chOff x="0" y="0"/>
          <a:chExt cx="0" cy="0"/>
        </a:xfrm>
      </p:grpSpPr>
      <p:pic>
        <p:nvPicPr>
          <p:cNvPr id="27654" name="Picture 6">
            <a:extLst>
              <a:ext uri="{FF2B5EF4-FFF2-40B4-BE49-F238E27FC236}">
                <a16:creationId xmlns:a16="http://schemas.microsoft.com/office/drawing/2014/main" id="{C9F24260-A03C-B85F-3702-9F3E2CCEFB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1506" y="0"/>
            <a:ext cx="61229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87040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2C31C-ED24-B40C-70F1-BD83BE73E268}"/>
            </a:ext>
          </a:extLst>
        </p:cNvPr>
        <p:cNvGrpSpPr/>
        <p:nvPr/>
      </p:nvGrpSpPr>
      <p:grpSpPr>
        <a:xfrm>
          <a:off x="0" y="0"/>
          <a:ext cx="0" cy="0"/>
          <a:chOff x="0" y="0"/>
          <a:chExt cx="0" cy="0"/>
        </a:xfrm>
      </p:grpSpPr>
      <p:pic>
        <p:nvPicPr>
          <p:cNvPr id="29700" name="Picture 4">
            <a:extLst>
              <a:ext uri="{FF2B5EF4-FFF2-40B4-BE49-F238E27FC236}">
                <a16:creationId xmlns:a16="http://schemas.microsoft.com/office/drawing/2014/main" id="{B8BA4AD1-AB61-2494-7183-F45C80959B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4568" y="0"/>
            <a:ext cx="53768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AB740E5B-0F57-DD67-0C78-07BF8705E665}"/>
              </a:ext>
            </a:extLst>
          </p:cNvPr>
          <p:cNvSpPr/>
          <p:nvPr/>
        </p:nvSpPr>
        <p:spPr>
          <a:xfrm>
            <a:off x="5094853" y="406892"/>
            <a:ext cx="646922" cy="159166"/>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err="1">
                <a:solidFill>
                  <a:schemeClr val="tx1"/>
                </a:solidFill>
              </a:rPr>
              <a:t>VendoServlet</a:t>
            </a:r>
            <a:endParaRPr lang="en-US" sz="600" dirty="0">
              <a:solidFill>
                <a:schemeClr val="tx1"/>
              </a:solidFill>
            </a:endParaRPr>
          </a:p>
        </p:txBody>
      </p:sp>
    </p:spTree>
    <p:extLst>
      <p:ext uri="{BB962C8B-B14F-4D97-AF65-F5344CB8AC3E}">
        <p14:creationId xmlns:p14="http://schemas.microsoft.com/office/powerpoint/2010/main" val="24813637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7"/>
          <p:cNvSpPr txBox="1">
            <a:spLocks noGrp="1"/>
          </p:cNvSpPr>
          <p:nvPr>
            <p:ph type="title"/>
          </p:nvPr>
        </p:nvSpPr>
        <p:spPr>
          <a:xfrm>
            <a:off x="495300" y="274637"/>
            <a:ext cx="8915400" cy="1143200"/>
          </a:xfrm>
          <a:prstGeom prst="rect">
            <a:avLst/>
          </a:prstGeom>
          <a:noFill/>
          <a:ln>
            <a:noFill/>
          </a:ln>
        </p:spPr>
        <p:txBody>
          <a:bodyPr spcFirstLastPara="1" wrap="square" lIns="107269" tIns="53620" rIns="107269" bIns="53620" anchor="ctr" anchorCtr="0">
            <a:noAutofit/>
          </a:bodyPr>
          <a:lstStyle/>
          <a:p>
            <a:pPr>
              <a:buSzPts val="4400"/>
            </a:pPr>
            <a:r>
              <a:rPr lang="es-419" sz="4700" dirty="0"/>
              <a:t>Data </a:t>
            </a:r>
            <a:r>
              <a:rPr lang="es-419" sz="4700" dirty="0" err="1"/>
              <a:t>requirement</a:t>
            </a:r>
            <a:r>
              <a:rPr lang="es-419" sz="4700" dirty="0"/>
              <a:t> </a:t>
            </a:r>
            <a:r>
              <a:rPr lang="es-419" sz="4700" dirty="0" err="1"/>
              <a:t>analysis</a:t>
            </a:r>
            <a:endParaRPr lang="es-419" sz="4700" dirty="0"/>
          </a:p>
        </p:txBody>
      </p:sp>
      <p:sp>
        <p:nvSpPr>
          <p:cNvPr id="142" name="Google Shape;142;p27"/>
          <p:cNvSpPr txBox="1">
            <a:spLocks noGrp="1"/>
          </p:cNvSpPr>
          <p:nvPr>
            <p:ph type="body" idx="1"/>
          </p:nvPr>
        </p:nvSpPr>
        <p:spPr>
          <a:xfrm>
            <a:off x="495300" y="1304599"/>
            <a:ext cx="8915400" cy="5284007"/>
          </a:xfrm>
          <a:prstGeom prst="rect">
            <a:avLst/>
          </a:prstGeom>
          <a:noFill/>
          <a:ln>
            <a:noFill/>
          </a:ln>
        </p:spPr>
        <p:txBody>
          <a:bodyPr spcFirstLastPara="1" wrap="square" lIns="107269" tIns="53620" rIns="107269" bIns="53620" anchor="t" anchorCtr="0">
            <a:normAutofit fontScale="92500" lnSpcReduction="10000"/>
          </a:bodyPr>
          <a:lstStyle/>
          <a:p>
            <a:pPr marL="0" indent="0">
              <a:lnSpc>
                <a:spcPct val="90000"/>
              </a:lnSpc>
              <a:spcBef>
                <a:spcPts val="1173"/>
              </a:spcBef>
              <a:buNone/>
            </a:pPr>
            <a:r>
              <a:rPr lang="it-IT" sz="1500" kern="100" dirty="0">
                <a:effectLst/>
                <a:latin typeface="Calibri" panose="020F0502020204030204" pitchFamily="34" charset="0"/>
                <a:ea typeface="Calibri" panose="020F0502020204030204" pitchFamily="34" charset="0"/>
                <a:cs typeface="Calibri" panose="020F0502020204030204" pitchFamily="34" charset="0"/>
              </a:rPr>
              <a:t>Un’applicazione web consente la gestione di aste online. Gli utenti accedono tramite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login</a:t>
            </a:r>
            <a:r>
              <a:rPr lang="it-IT" sz="1500" kern="100" dirty="0">
                <a:effectLst/>
                <a:latin typeface="Calibri" panose="020F0502020204030204" pitchFamily="34" charset="0"/>
                <a:ea typeface="Calibri" panose="020F0502020204030204" pitchFamily="34" charset="0"/>
                <a:cs typeface="Calibri" panose="020F0502020204030204" pitchFamily="34" charset="0"/>
              </a:rPr>
              <a:t> e possono vendere e acquistare all’asta. La HOME page contiene due link, uno per accedere alla pagina VENDO e uno per accedere alla pagina ACQUISTO. La pagina VENDO mostra una lista delle aste create dall’utente e non ancora chiuse, una lista delle aste da lui create e chiuse e due form, una per </a:t>
            </a:r>
            <a:r>
              <a:rPr lang="it-IT" sz="15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creare un nuovo articolo </a:t>
            </a:r>
            <a:r>
              <a:rPr lang="it-IT" sz="1500" kern="100" dirty="0">
                <a:effectLst/>
                <a:latin typeface="Calibri" panose="020F0502020204030204" pitchFamily="34" charset="0"/>
                <a:ea typeface="Calibri" panose="020F0502020204030204" pitchFamily="34" charset="0"/>
                <a:cs typeface="Calibri" panose="020F0502020204030204" pitchFamily="34" charset="0"/>
              </a:rPr>
              <a:t>e una per </a:t>
            </a:r>
            <a:r>
              <a:rPr lang="it-IT" sz="15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creare una nuova asta </a:t>
            </a:r>
            <a:r>
              <a:rPr lang="it-IT" sz="1500" kern="100" dirty="0">
                <a:effectLst/>
                <a:latin typeface="Calibri" panose="020F0502020204030204" pitchFamily="34" charset="0"/>
                <a:ea typeface="Calibri" panose="020F0502020204030204" pitchFamily="34" charset="0"/>
                <a:cs typeface="Calibri" panose="020F0502020204030204" pitchFamily="34" charset="0"/>
              </a:rPr>
              <a:t>per vendere gli articoli dell’utente. ll primo form inserisce nuovi articoli nel database e il secondo mostra l'elenco degli articoli disponibili nel database e dà la possibilità di selezionarne più di uno. Un </a:t>
            </a:r>
            <a:r>
              <a:rPr lang="it-IT" sz="15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articolo</a:t>
            </a:r>
            <a:r>
              <a:rPr lang="it-IT" sz="1500" kern="100" dirty="0">
                <a:effectLst/>
                <a:latin typeface="Calibri" panose="020F0502020204030204" pitchFamily="34" charset="0"/>
                <a:ea typeface="Calibri" panose="020F0502020204030204" pitchFamily="34" charset="0"/>
                <a:cs typeface="Calibri" panose="020F0502020204030204" pitchFamily="34" charset="0"/>
              </a:rPr>
              <a:t> ha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codice</a:t>
            </a:r>
            <a:r>
              <a:rPr lang="it-IT" sz="1500" kern="100" dirty="0">
                <a:effectLst/>
                <a:latin typeface="Calibri" panose="020F0502020204030204" pitchFamily="34" charset="0"/>
                <a:ea typeface="Calibri" panose="020F0502020204030204" pitchFamily="34" charset="0"/>
                <a:cs typeface="Calibri" panose="020F0502020204030204" pitchFamily="34" charset="0"/>
              </a:rPr>
              <a:t>,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nome</a:t>
            </a:r>
            <a:r>
              <a:rPr lang="it-IT" sz="1500" kern="100" dirty="0">
                <a:effectLst/>
                <a:latin typeface="Calibri" panose="020F0502020204030204" pitchFamily="34" charset="0"/>
                <a:ea typeface="Calibri" panose="020F0502020204030204" pitchFamily="34" charset="0"/>
                <a:cs typeface="Calibri" panose="020F0502020204030204" pitchFamily="34" charset="0"/>
              </a:rPr>
              <a:t>,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descrizione</a:t>
            </a:r>
            <a:r>
              <a:rPr lang="it-IT" sz="1500" kern="100" dirty="0">
                <a:effectLst/>
                <a:latin typeface="Calibri" panose="020F0502020204030204" pitchFamily="34" charset="0"/>
                <a:ea typeface="Calibri" panose="020F0502020204030204" pitchFamily="34" charset="0"/>
                <a:cs typeface="Calibri" panose="020F0502020204030204" pitchFamily="34" charset="0"/>
              </a:rPr>
              <a:t>,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immagine</a:t>
            </a:r>
            <a:r>
              <a:rPr lang="it-IT" sz="1500" kern="100" dirty="0">
                <a:effectLst/>
                <a:latin typeface="Calibri" panose="020F0502020204030204" pitchFamily="34" charset="0"/>
                <a:ea typeface="Calibri" panose="020F0502020204030204" pitchFamily="34" charset="0"/>
                <a:cs typeface="Calibri" panose="020F0502020204030204" pitchFamily="34" charset="0"/>
              </a:rPr>
              <a:t> e</a:t>
            </a:r>
            <a:r>
              <a:rPr lang="it-IT" sz="1500" kern="100" dirty="0">
                <a:solidFill>
                  <a:srgbClr val="156082"/>
                </a:solidFill>
                <a:effectLst/>
                <a:latin typeface="Calibri" panose="020F0502020204030204" pitchFamily="34" charset="0"/>
                <a:ea typeface="Calibri" panose="020F0502020204030204" pitchFamily="34" charset="0"/>
                <a:cs typeface="Calibri" panose="020F0502020204030204" pitchFamily="34" charset="0"/>
              </a:rPr>
              <a:t>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prezzo</a:t>
            </a:r>
            <a:r>
              <a:rPr lang="it-IT" sz="1500" kern="100" dirty="0">
                <a:effectLst/>
                <a:latin typeface="Calibri" panose="020F0502020204030204" pitchFamily="34" charset="0"/>
                <a:ea typeface="Calibri" panose="020F0502020204030204" pitchFamily="34" charset="0"/>
                <a:cs typeface="Calibri" panose="020F0502020204030204" pitchFamily="34" charset="0"/>
              </a:rPr>
              <a:t>. Un’</a:t>
            </a:r>
            <a:r>
              <a:rPr lang="it-IT" sz="15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asta</a:t>
            </a:r>
            <a:r>
              <a:rPr lang="it-IT" sz="1500" kern="100" dirty="0">
                <a:effectLst/>
                <a:latin typeface="Calibri" panose="020F0502020204030204" pitchFamily="34" charset="0"/>
                <a:ea typeface="Calibri" panose="020F0502020204030204" pitchFamily="34" charset="0"/>
                <a:cs typeface="Calibri" panose="020F0502020204030204" pitchFamily="34" charset="0"/>
              </a:rPr>
              <a:t> </a:t>
            </a:r>
            <a:r>
              <a:rPr lang="it-IT" sz="15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comprende uno o più art</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icoli</a:t>
            </a:r>
            <a:r>
              <a:rPr lang="it-IT" sz="1500" kern="100" dirty="0">
                <a:effectLst/>
                <a:latin typeface="Calibri" panose="020F0502020204030204" pitchFamily="34" charset="0"/>
                <a:ea typeface="Calibri" panose="020F0502020204030204" pitchFamily="34" charset="0"/>
                <a:cs typeface="Calibri" panose="020F0502020204030204" pitchFamily="34" charset="0"/>
              </a:rPr>
              <a:t> messi in vendita, il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prezzo</a:t>
            </a:r>
            <a:r>
              <a:rPr lang="it-IT" sz="1500" kern="100" dirty="0">
                <a:effectLst/>
                <a:latin typeface="Calibri" panose="020F0502020204030204" pitchFamily="34" charset="0"/>
                <a:ea typeface="Calibri" panose="020F0502020204030204" pitchFamily="34" charset="0"/>
                <a:cs typeface="Calibri" panose="020F0502020204030204" pitchFamily="34" charset="0"/>
              </a:rPr>
              <a:t> iniziale dell’insieme di articoli, il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rialzo minimo </a:t>
            </a:r>
            <a:r>
              <a:rPr lang="it-IT" sz="1500" kern="100" dirty="0">
                <a:effectLst/>
                <a:latin typeface="Calibri" panose="020F0502020204030204" pitchFamily="34" charset="0"/>
                <a:ea typeface="Calibri" panose="020F0502020204030204" pitchFamily="34" charset="0"/>
                <a:cs typeface="Calibri" panose="020F0502020204030204" pitchFamily="34" charset="0"/>
              </a:rPr>
              <a:t>di ogni offerta (espresso come un numero intero di euro) e una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scadenza</a:t>
            </a:r>
            <a:r>
              <a:rPr lang="it-IT" sz="1500" kern="100" dirty="0">
                <a:effectLst/>
                <a:latin typeface="Calibri" panose="020F0502020204030204" pitchFamily="34" charset="0"/>
                <a:ea typeface="Calibri" panose="020F0502020204030204" pitchFamily="34" charset="0"/>
                <a:cs typeface="Calibri" panose="020F0502020204030204" pitchFamily="34" charset="0"/>
              </a:rPr>
              <a:t> (data e ora, es. 19-04-2021 alle 24:00). Il prezzo iniziale dell’asta è ottenuto come somma del prezzo degli articoli compresi nell’offerta. Lo stesso articolo non può essere incluso in aste diverse. Una volta venduto, un articolo non deve essere più disponibile per l’inserimento in ulteriori aste. La lista delle aste è ordinata per data+ora crescente. L’elenco riporta: codice e nome degli articoli compresi nell’asta, offerta massima, tempo mancante (numero di giorni e ore) tra il momento (data ora) del login e la data e ora di chiusura dell’asta. Cliccando su un’asta compare una pagina DETTAGLIO ASTA che riporta per un’asta aperta tutti i dati dell’asta e la </a:t>
            </a:r>
            <a:r>
              <a:rPr lang="it-IT" sz="15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lista delle of</a:t>
            </a:r>
            <a:r>
              <a:rPr lang="it-IT" sz="15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ferte</a:t>
            </a:r>
            <a:r>
              <a:rPr lang="it-IT" sz="1500" kern="100" dirty="0">
                <a:effectLst/>
                <a:latin typeface="Calibri" panose="020F0502020204030204" pitchFamily="34" charset="0"/>
                <a:ea typeface="Calibri" panose="020F0502020204030204" pitchFamily="34" charset="0"/>
                <a:cs typeface="Calibri" panose="020F0502020204030204" pitchFamily="34" charset="0"/>
              </a:rPr>
              <a:t>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nome utente</a:t>
            </a:r>
            <a:r>
              <a:rPr lang="it-IT" sz="1500" kern="100" dirty="0">
                <a:effectLst/>
                <a:latin typeface="Calibri" panose="020F0502020204030204" pitchFamily="34" charset="0"/>
                <a:ea typeface="Calibri" panose="020F0502020204030204" pitchFamily="34" charset="0"/>
                <a:cs typeface="Calibri" panose="020F0502020204030204" pitchFamily="34" charset="0"/>
              </a:rPr>
              <a:t>,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prezzo offerto</a:t>
            </a:r>
            <a:r>
              <a:rPr lang="it-IT" sz="1500" kern="100" dirty="0">
                <a:effectLst/>
                <a:latin typeface="Calibri" panose="020F0502020204030204" pitchFamily="34" charset="0"/>
                <a:ea typeface="Calibri" panose="020F0502020204030204" pitchFamily="34" charset="0"/>
                <a:cs typeface="Calibri" panose="020F0502020204030204" pitchFamily="34" charset="0"/>
              </a:rPr>
              <a:t>,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data e ora </a:t>
            </a:r>
            <a:r>
              <a:rPr lang="it-IT" sz="1500" kern="100" dirty="0">
                <a:effectLst/>
                <a:latin typeface="Calibri" panose="020F0502020204030204" pitchFamily="34" charset="0"/>
                <a:ea typeface="Calibri" panose="020F0502020204030204" pitchFamily="34" charset="0"/>
                <a:cs typeface="Calibri" panose="020F0502020204030204" pitchFamily="34" charset="0"/>
              </a:rPr>
              <a:t>dell’offerta) ordinata per data+ora decrescente. Un bottone CHIUDI permette all’utente di chiudere l’asta se è giunta l’ora della scadenza (si ignori il caso di aste scadute ma non chiuse dall’utente e non ci si occupi della chiusura automatica di aste dopo la scadenza). Se l’asta è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chiusa</a:t>
            </a:r>
            <a:r>
              <a:rPr lang="it-IT" sz="1500" kern="100" dirty="0">
                <a:effectLst/>
                <a:latin typeface="Calibri" panose="020F0502020204030204" pitchFamily="34" charset="0"/>
                <a:ea typeface="Calibri" panose="020F0502020204030204" pitchFamily="34" charset="0"/>
                <a:cs typeface="Calibri" panose="020F0502020204030204" pitchFamily="34" charset="0"/>
              </a:rPr>
              <a:t>, la pagina riporta tutti i dati dell’asta, il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nome dell’aggiudicatario</a:t>
            </a:r>
            <a:r>
              <a:rPr lang="it-IT" sz="1500" kern="100" dirty="0">
                <a:effectLst/>
                <a:latin typeface="Calibri" panose="020F0502020204030204" pitchFamily="34" charset="0"/>
                <a:ea typeface="Calibri" panose="020F0502020204030204" pitchFamily="34" charset="0"/>
                <a:cs typeface="Calibri" panose="020F0502020204030204" pitchFamily="34" charset="0"/>
              </a:rPr>
              <a:t>, il prezzo finale e </a:t>
            </a:r>
            <a:r>
              <a:rPr lang="it-IT" sz="15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l’indirizzo (fisso) di spedizione </a:t>
            </a:r>
            <a:r>
              <a:rPr lang="it-IT" sz="1500" kern="100" dirty="0">
                <a:effectLst/>
                <a:latin typeface="Calibri" panose="020F0502020204030204" pitchFamily="34" charset="0"/>
                <a:ea typeface="Calibri" panose="020F0502020204030204" pitchFamily="34" charset="0"/>
                <a:cs typeface="Calibri" panose="020F0502020204030204" pitchFamily="34" charset="0"/>
              </a:rPr>
              <a:t>dell’</a:t>
            </a:r>
            <a:r>
              <a:rPr lang="it-IT" sz="15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utente</a:t>
            </a:r>
            <a:r>
              <a:rPr lang="it-IT" sz="1500" kern="100" dirty="0">
                <a:effectLst/>
                <a:latin typeface="Calibri" panose="020F0502020204030204" pitchFamily="34" charset="0"/>
                <a:ea typeface="Calibri" panose="020F0502020204030204" pitchFamily="34" charset="0"/>
                <a:cs typeface="Calibri" panose="020F0502020204030204" pitchFamily="34" charset="0"/>
              </a:rPr>
              <a:t>. La pagina ACQUISTO contiene una form di ricerca per parola chiave. Quando l’acquirente invia una parola chiave la pagina ACQUISTO è aggiornata e mostra un elenco di aste aperte (la cui scadenza è posteriore alla data e ora dell’invio) per cui la parola chiave compare nel nome o nella descrizione di almeno uno degli articoli dell’asta. La lista è ordinata in modo decrescente in base al tempo (numero di giorni e ore) mancante alla chiusura. Cliccando su un’asta aperta compare la pagina OFFERTA che mostra i dati degli articoli, l’elenco delle offerte pervenute in ordine di data+ora decrescente e un campo di input per </a:t>
            </a:r>
            <a:r>
              <a:rPr lang="it-IT" sz="15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inserire la propria offerta</a:t>
            </a:r>
            <a:r>
              <a:rPr lang="it-IT" sz="1500" kern="100" dirty="0">
                <a:effectLst/>
                <a:latin typeface="Calibri" panose="020F0502020204030204" pitchFamily="34" charset="0"/>
                <a:ea typeface="Calibri" panose="020F0502020204030204" pitchFamily="34" charset="0"/>
                <a:cs typeface="Calibri" panose="020F0502020204030204" pitchFamily="34" charset="0"/>
              </a:rPr>
              <a:t>, che deve essere superiore all’offerta massima corrente di un importo pari almeno al rialzo minimo. Dopo l’invio dell’offerta la pagina OFFERTA mostra l’elenco delle offerte aggiornate. La pagina ACQUISTO contiene anche un elenco delle offerte aggiudicate all’utente con i dati degli articoli e il prezzo finale.</a:t>
            </a:r>
            <a:endParaRPr lang="en-US" sz="1500" kern="100" dirty="0">
              <a:effectLst/>
              <a:latin typeface="Calibri" panose="020F0502020204030204" pitchFamily="34" charset="0"/>
              <a:ea typeface="Calibri" panose="020F0502020204030204" pitchFamily="34" charset="0"/>
              <a:cs typeface="Calibri" panose="020F0502020204030204" pitchFamily="34" charset="0"/>
            </a:endParaRPr>
          </a:p>
          <a:p>
            <a:pPr marL="0" indent="0">
              <a:lnSpc>
                <a:spcPct val="80000"/>
              </a:lnSpc>
              <a:spcBef>
                <a:spcPts val="1173"/>
              </a:spcBef>
              <a:buNone/>
            </a:pPr>
            <a:endParaRPr lang="es-419" sz="2100" b="1" dirty="0">
              <a:solidFill>
                <a:srgbClr val="FF0000"/>
              </a:solidFill>
            </a:endParaRPr>
          </a:p>
          <a:p>
            <a:pPr marL="0" indent="0">
              <a:lnSpc>
                <a:spcPct val="80000"/>
              </a:lnSpc>
              <a:spcBef>
                <a:spcPts val="1173"/>
              </a:spcBef>
              <a:buNone/>
            </a:pPr>
            <a:r>
              <a:rPr lang="es-419" sz="2100" b="1" dirty="0" err="1">
                <a:solidFill>
                  <a:srgbClr val="FF0000"/>
                </a:solidFill>
              </a:rPr>
              <a:t>Entities</a:t>
            </a:r>
            <a:r>
              <a:rPr lang="es-419" sz="2100" b="1" dirty="0"/>
              <a:t>, </a:t>
            </a:r>
            <a:r>
              <a:rPr lang="es-419" sz="2100" b="1" dirty="0" err="1">
                <a:solidFill>
                  <a:srgbClr val="00B050"/>
                </a:solidFill>
              </a:rPr>
              <a:t>attributes</a:t>
            </a:r>
            <a:r>
              <a:rPr lang="es-419" sz="2100" b="1" dirty="0"/>
              <a:t>, </a:t>
            </a:r>
            <a:r>
              <a:rPr lang="es-419" sz="2100" b="1" dirty="0" err="1">
                <a:solidFill>
                  <a:srgbClr val="366092"/>
                </a:solidFill>
              </a:rPr>
              <a:t>relationships</a:t>
            </a:r>
            <a:endParaRPr lang="es-419" sz="2100" b="1"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46E94B-286F-3C9F-C951-087EF46D23F2}"/>
            </a:ext>
          </a:extLst>
        </p:cNvPr>
        <p:cNvGrpSpPr/>
        <p:nvPr/>
      </p:nvGrpSpPr>
      <p:grpSpPr>
        <a:xfrm>
          <a:off x="0" y="0"/>
          <a:ext cx="0" cy="0"/>
          <a:chOff x="0" y="0"/>
          <a:chExt cx="0" cy="0"/>
        </a:xfrm>
      </p:grpSpPr>
      <p:pic>
        <p:nvPicPr>
          <p:cNvPr id="30722" name="Picture 2">
            <a:extLst>
              <a:ext uri="{FF2B5EF4-FFF2-40B4-BE49-F238E27FC236}">
                <a16:creationId xmlns:a16="http://schemas.microsoft.com/office/drawing/2014/main" id="{1D62C3A5-5C28-793A-5CA6-39E2F54F68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07828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30726" name="Picture 6">
            <a:extLst>
              <a:ext uri="{FF2B5EF4-FFF2-40B4-BE49-F238E27FC236}">
                <a16:creationId xmlns:a16="http://schemas.microsoft.com/office/drawing/2014/main" id="{D0DD6F40-C30A-0F70-1C0C-31C58AF185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3863" y="0"/>
            <a:ext cx="5672137"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0A447DA0-6682-8FEE-E678-365382CAF5A2}"/>
              </a:ext>
            </a:extLst>
          </p:cNvPr>
          <p:cNvSpPr/>
          <p:nvPr/>
        </p:nvSpPr>
        <p:spPr>
          <a:xfrm>
            <a:off x="7011766" y="341679"/>
            <a:ext cx="793438" cy="152400"/>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50" dirty="0" err="1">
                <a:solidFill>
                  <a:schemeClr val="tx1"/>
                </a:solidFill>
              </a:rPr>
              <a:t>DettaglioAstaApiServlet</a:t>
            </a:r>
            <a:endParaRPr lang="en-US" sz="450" dirty="0">
              <a:solidFill>
                <a:schemeClr val="tx1"/>
              </a:solidFill>
            </a:endParaRPr>
          </a:p>
        </p:txBody>
      </p:sp>
      <p:sp>
        <p:nvSpPr>
          <p:cNvPr id="3" name="Rectangle 2">
            <a:extLst>
              <a:ext uri="{FF2B5EF4-FFF2-40B4-BE49-F238E27FC236}">
                <a16:creationId xmlns:a16="http://schemas.microsoft.com/office/drawing/2014/main" id="{D216EE88-C5C7-B250-4B57-1A5DE2A50EE6}"/>
              </a:ext>
            </a:extLst>
          </p:cNvPr>
          <p:cNvSpPr/>
          <p:nvPr/>
        </p:nvSpPr>
        <p:spPr>
          <a:xfrm>
            <a:off x="2084070" y="253365"/>
            <a:ext cx="561975" cy="123824"/>
          </a:xfrm>
          <a:prstGeom prst="rect">
            <a:avLst/>
          </a:prstGeom>
          <a:solidFill>
            <a:srgbClr val="FFFFFF"/>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50" dirty="0" err="1">
                <a:solidFill>
                  <a:schemeClr val="tx1"/>
                </a:solidFill>
              </a:rPr>
              <a:t>DettaglioAstaApi</a:t>
            </a:r>
            <a:endParaRPr lang="en-US" sz="350" dirty="0">
              <a:solidFill>
                <a:schemeClr val="tx1"/>
              </a:solidFill>
            </a:endParaRPr>
          </a:p>
          <a:p>
            <a:pPr algn="ctr"/>
            <a:r>
              <a:rPr lang="en-US" sz="350" dirty="0">
                <a:solidFill>
                  <a:schemeClr val="tx1"/>
                </a:solidFill>
              </a:rPr>
              <a:t>Servlet</a:t>
            </a:r>
          </a:p>
        </p:txBody>
      </p:sp>
    </p:spTree>
    <p:extLst>
      <p:ext uri="{BB962C8B-B14F-4D97-AF65-F5344CB8AC3E}">
        <p14:creationId xmlns:p14="http://schemas.microsoft.com/office/powerpoint/2010/main" val="747709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46"/>
        <p:cNvGrpSpPr/>
        <p:nvPr/>
      </p:nvGrpSpPr>
      <p:grpSpPr>
        <a:xfrm>
          <a:off x="0" y="0"/>
          <a:ext cx="0" cy="0"/>
          <a:chOff x="0" y="0"/>
          <a:chExt cx="0" cy="0"/>
        </a:xfrm>
      </p:grpSpPr>
      <p:sp>
        <p:nvSpPr>
          <p:cNvPr id="184"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37542" y="1819384"/>
            <a:ext cx="3333749" cy="2843021"/>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Google Shape;147;p28"/>
          <p:cNvSpPr txBox="1">
            <a:spLocks noGrp="1"/>
          </p:cNvSpPr>
          <p:nvPr>
            <p:ph type="title"/>
          </p:nvPr>
        </p:nvSpPr>
        <p:spPr>
          <a:xfrm>
            <a:off x="835818" y="1967266"/>
            <a:ext cx="2135982" cy="2547257"/>
          </a:xfrm>
          <a:prstGeom prst="rect">
            <a:avLst/>
          </a:prstGeom>
          <a:noFill/>
        </p:spPr>
        <p:txBody>
          <a:bodyPr spcFirstLastPara="1" lIns="107269" tIns="53620" rIns="107269" bIns="53620" anchor="ctr" anchorCtr="0">
            <a:normAutofit/>
          </a:bodyPr>
          <a:lstStyle/>
          <a:p>
            <a:pPr>
              <a:buSzPts val="4400"/>
            </a:pPr>
            <a:r>
              <a:rPr lang="es-419" sz="3200">
                <a:solidFill>
                  <a:srgbClr val="FFFFFF"/>
                </a:solidFill>
              </a:rPr>
              <a:t>Database design</a:t>
            </a:r>
          </a:p>
        </p:txBody>
      </p:sp>
      <p:pic>
        <p:nvPicPr>
          <p:cNvPr id="4" name="Picture 3" descr="A diagram of a computer&#10;&#10;Description automatically generated">
            <a:extLst>
              <a:ext uri="{FF2B5EF4-FFF2-40B4-BE49-F238E27FC236}">
                <a16:creationId xmlns:a16="http://schemas.microsoft.com/office/drawing/2014/main" id="{A9A4AD87-1BD9-EEAF-10FA-CBA8E5F30B03}"/>
              </a:ext>
            </a:extLst>
          </p:cNvPr>
          <p:cNvPicPr>
            <a:picLocks noChangeAspect="1"/>
          </p:cNvPicPr>
          <p:nvPr/>
        </p:nvPicPr>
        <p:blipFill>
          <a:blip r:embed="rId3"/>
          <a:stretch>
            <a:fillRect/>
          </a:stretch>
        </p:blipFill>
        <p:spPr>
          <a:xfrm>
            <a:off x="3832072" y="0"/>
            <a:ext cx="5323960" cy="68037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9"/>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p>
            <a:pPr>
              <a:buSzPts val="4400"/>
            </a:pPr>
            <a:r>
              <a:rPr lang="es-419" dirty="0"/>
              <a:t>Local </a:t>
            </a:r>
            <a:r>
              <a:rPr lang="es-419" dirty="0" err="1"/>
              <a:t>database</a:t>
            </a:r>
            <a:r>
              <a:rPr lang="es-419" dirty="0"/>
              <a:t> </a:t>
            </a:r>
            <a:r>
              <a:rPr lang="es-419" dirty="0" err="1"/>
              <a:t>schema</a:t>
            </a:r>
            <a:endParaRPr dirty="0"/>
          </a:p>
        </p:txBody>
      </p:sp>
      <p:sp>
        <p:nvSpPr>
          <p:cNvPr id="172" name="Google Shape;172;p29"/>
          <p:cNvSpPr txBox="1">
            <a:spLocks noGrp="1"/>
          </p:cNvSpPr>
          <p:nvPr>
            <p:ph type="body" idx="1"/>
          </p:nvPr>
        </p:nvSpPr>
        <p:spPr>
          <a:xfrm>
            <a:off x="460742" y="1491800"/>
            <a:ext cx="4454775" cy="5069200"/>
          </a:xfrm>
          <a:prstGeom prst="rect">
            <a:avLst/>
          </a:prstGeom>
          <a:noFill/>
          <a:ln>
            <a:noFill/>
          </a:ln>
        </p:spPr>
        <p:txBody>
          <a:bodyPr spcFirstLastPara="1" wrap="square" lIns="107269" tIns="53620" rIns="107269" bIns="53620" anchor="t" anchorCtr="0">
            <a:noAutofit/>
          </a:bodyPr>
          <a:lstStyle/>
          <a:p>
            <a:pPr marL="0" indent="0">
              <a:spcBef>
                <a:spcPts val="422"/>
              </a:spcBef>
              <a:buSzPts val="1800"/>
              <a:buNone/>
            </a:pPr>
            <a:r>
              <a:rPr lang="en-US" sz="1800" dirty="0">
                <a:effectLst/>
                <a:latin typeface="Calibri" panose="020F0502020204030204" pitchFamily="34" charset="0"/>
                <a:ea typeface="Calibri" panose="020F0502020204030204" pitchFamily="34" charset="0"/>
                <a:cs typeface="Calibri" panose="020F0502020204030204" pitchFamily="34" charset="0"/>
              </a:rPr>
              <a:t>CREATE TABLE IF NOT EXISTS </a:t>
            </a:r>
            <a:r>
              <a:rPr lang="en-US" sz="1800" dirty="0" err="1">
                <a:effectLst/>
                <a:latin typeface="Calibri" panose="020F0502020204030204" pitchFamily="34" charset="0"/>
                <a:ea typeface="Calibri" panose="020F0502020204030204" pitchFamily="34" charset="0"/>
                <a:cs typeface="Calibri" panose="020F0502020204030204" pitchFamily="34" charset="0"/>
              </a:rPr>
              <a:t>utente</a:t>
            </a:r>
            <a:r>
              <a:rPr lang="en-US" sz="1800" dirty="0">
                <a:effectLst/>
                <a:latin typeface="Calibri" panose="020F0502020204030204" pitchFamily="34" charset="0"/>
                <a:ea typeface="Calibri" panose="020F0502020204030204" pitchFamily="34" charset="0"/>
                <a:cs typeface="Calibri" panose="020F0502020204030204" pitchFamily="34" charset="0"/>
              </a:rPr>
              <a:t> (</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username VARCHAR(100) PRIMARY KEY,</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pass_hash</a:t>
            </a:r>
            <a:r>
              <a:rPr lang="en-US" sz="1800" dirty="0">
                <a:effectLst/>
                <a:latin typeface="Calibri" panose="020F0502020204030204" pitchFamily="34" charset="0"/>
                <a:ea typeface="Calibri" panose="020F0502020204030204" pitchFamily="34" charset="0"/>
                <a:cs typeface="Calibri" panose="020F0502020204030204" pitchFamily="34" charset="0"/>
              </a:rPr>
              <a:t> VARCHAR(250) NOT NULL,</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nome</a:t>
            </a:r>
            <a:r>
              <a:rPr lang="en-US" sz="1800" dirty="0">
                <a:effectLst/>
                <a:latin typeface="Calibri" panose="020F0502020204030204" pitchFamily="34" charset="0"/>
                <a:ea typeface="Calibri" panose="020F0502020204030204" pitchFamily="34" charset="0"/>
                <a:cs typeface="Calibri" panose="020F0502020204030204" pitchFamily="34" charset="0"/>
              </a:rPr>
              <a:t> VARCHAR(100) NOT NULL,</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cognome</a:t>
            </a:r>
            <a:r>
              <a:rPr lang="en-US" sz="1800" dirty="0">
                <a:effectLst/>
                <a:latin typeface="Calibri" panose="020F0502020204030204" pitchFamily="34" charset="0"/>
                <a:ea typeface="Calibri" panose="020F0502020204030204" pitchFamily="34" charset="0"/>
                <a:cs typeface="Calibri" panose="020F0502020204030204" pitchFamily="34" charset="0"/>
              </a:rPr>
              <a:t> VARCHAR(100) NOT NULL,</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indirizzo</a:t>
            </a:r>
            <a:r>
              <a:rPr lang="en-US" sz="1800" dirty="0">
                <a:effectLst/>
                <a:latin typeface="Calibri" panose="020F0502020204030204" pitchFamily="34" charset="0"/>
                <a:ea typeface="Calibri" panose="020F0502020204030204" pitchFamily="34" charset="0"/>
                <a:cs typeface="Calibri" panose="020F0502020204030204" pitchFamily="34" charset="0"/>
              </a:rPr>
              <a:t> VARCHAR(400) NOT NULL,</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CHECK(</a:t>
            </a:r>
            <a:r>
              <a:rPr lang="en-US" sz="1800" i="1" dirty="0">
                <a:effectLst/>
                <a:latin typeface="Calibri" panose="020F0502020204030204" pitchFamily="34" charset="0"/>
                <a:ea typeface="Calibri" panose="020F0502020204030204" pitchFamily="34" charset="0"/>
                <a:cs typeface="Calibri" panose="020F0502020204030204" pitchFamily="34" charset="0"/>
              </a:rPr>
              <a:t>length</a:t>
            </a:r>
            <a:r>
              <a:rPr lang="en-US" sz="1800" dirty="0">
                <a:effectLst/>
                <a:latin typeface="Calibri" panose="020F0502020204030204" pitchFamily="34" charset="0"/>
                <a:ea typeface="Calibri" panose="020F0502020204030204" pitchFamily="34" charset="0"/>
                <a:cs typeface="Calibri" panose="020F0502020204030204" pitchFamily="34" charset="0"/>
              </a:rPr>
              <a:t>(username) &gt;= 1),</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CHECK(</a:t>
            </a:r>
            <a:r>
              <a:rPr lang="en-US" sz="1800" i="1" dirty="0">
                <a:effectLst/>
                <a:latin typeface="Calibri" panose="020F0502020204030204" pitchFamily="34" charset="0"/>
                <a:ea typeface="Calibri" panose="020F0502020204030204" pitchFamily="34" charset="0"/>
                <a:cs typeface="Calibri" panose="020F0502020204030204" pitchFamily="34" charset="0"/>
              </a:rPr>
              <a:t>length</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pass_hash</a:t>
            </a:r>
            <a:r>
              <a:rPr lang="en-US" sz="1800" dirty="0">
                <a:effectLst/>
                <a:latin typeface="Calibri" panose="020F0502020204030204" pitchFamily="34" charset="0"/>
                <a:ea typeface="Calibri" panose="020F0502020204030204" pitchFamily="34" charset="0"/>
                <a:cs typeface="Calibri" panose="020F0502020204030204" pitchFamily="34" charset="0"/>
              </a:rPr>
              <a:t>) &gt;= 10),</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CHECK(</a:t>
            </a:r>
            <a:r>
              <a:rPr lang="en-US" sz="1800" i="1" dirty="0">
                <a:effectLst/>
                <a:latin typeface="Calibri" panose="020F0502020204030204" pitchFamily="34" charset="0"/>
                <a:ea typeface="Calibri" panose="020F0502020204030204" pitchFamily="34" charset="0"/>
                <a:cs typeface="Calibri" panose="020F0502020204030204" pitchFamily="34" charset="0"/>
              </a:rPr>
              <a:t>length</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nome</a:t>
            </a:r>
            <a:r>
              <a:rPr lang="en-US" sz="1800" dirty="0">
                <a:effectLst/>
                <a:latin typeface="Calibri" panose="020F0502020204030204" pitchFamily="34" charset="0"/>
                <a:ea typeface="Calibri" panose="020F0502020204030204" pitchFamily="34" charset="0"/>
                <a:cs typeface="Calibri" panose="020F0502020204030204" pitchFamily="34" charset="0"/>
              </a:rPr>
              <a:t>) &gt;= 2),</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CHECK(</a:t>
            </a:r>
            <a:r>
              <a:rPr lang="en-US" sz="1800" i="1" dirty="0">
                <a:effectLst/>
                <a:latin typeface="Calibri" panose="020F0502020204030204" pitchFamily="34" charset="0"/>
                <a:ea typeface="Calibri" panose="020F0502020204030204" pitchFamily="34" charset="0"/>
                <a:cs typeface="Calibri" panose="020F0502020204030204" pitchFamily="34" charset="0"/>
              </a:rPr>
              <a:t>length</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cognome</a:t>
            </a:r>
            <a:r>
              <a:rPr lang="en-US" sz="1800" dirty="0">
                <a:effectLst/>
                <a:latin typeface="Calibri" panose="020F0502020204030204" pitchFamily="34" charset="0"/>
                <a:ea typeface="Calibri" panose="020F0502020204030204" pitchFamily="34" charset="0"/>
                <a:cs typeface="Calibri" panose="020F0502020204030204" pitchFamily="34" charset="0"/>
              </a:rPr>
              <a:t>) &gt;= 2),</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    CHECK(</a:t>
            </a:r>
            <a:r>
              <a:rPr lang="en-US" sz="1800" i="1" dirty="0">
                <a:effectLst/>
                <a:latin typeface="Calibri" panose="020F0502020204030204" pitchFamily="34" charset="0"/>
                <a:ea typeface="Calibri" panose="020F0502020204030204" pitchFamily="34" charset="0"/>
                <a:cs typeface="Calibri" panose="020F0502020204030204" pitchFamily="34" charset="0"/>
              </a:rPr>
              <a:t>length</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indirizzo</a:t>
            </a:r>
            <a:r>
              <a:rPr lang="en-US" sz="1800" dirty="0">
                <a:effectLst/>
                <a:latin typeface="Calibri" panose="020F0502020204030204" pitchFamily="34" charset="0"/>
                <a:ea typeface="Calibri" panose="020F0502020204030204" pitchFamily="34" charset="0"/>
                <a:cs typeface="Calibri" panose="020F0502020204030204" pitchFamily="34" charset="0"/>
              </a:rPr>
              <a:t>) &gt;= 6)</a:t>
            </a:r>
            <a:br>
              <a:rPr lang="en-US" sz="1800" dirty="0">
                <a:effectLst/>
                <a:latin typeface="Calibri" panose="020F0502020204030204" pitchFamily="34" charset="0"/>
                <a:ea typeface="Calibri" panose="020F0502020204030204" pitchFamily="34" charset="0"/>
                <a:cs typeface="Calibri" panose="020F0502020204030204" pitchFamily="34" charset="0"/>
              </a:rPr>
            </a:br>
            <a:r>
              <a:rPr lang="en-US" sz="1800" dirty="0">
                <a:effectLst/>
                <a:latin typeface="Calibri" panose="020F0502020204030204" pitchFamily="34" charset="0"/>
                <a:ea typeface="Calibri" panose="020F0502020204030204" pitchFamily="34" charset="0"/>
                <a:cs typeface="Calibri" panose="020F0502020204030204" pitchFamily="34" charset="0"/>
              </a:rPr>
              <a:t>);</a:t>
            </a:r>
            <a:endParaRPr sz="1900" dirty="0">
              <a:latin typeface="Calibri" panose="020F0502020204030204" pitchFamily="34" charset="0"/>
              <a:ea typeface="Calibri" panose="020F0502020204030204" pitchFamily="34" charset="0"/>
              <a:cs typeface="Calibri" panose="020F0502020204030204" pitchFamily="34" charset="0"/>
              <a:sym typeface="Courier New"/>
            </a:endParaRPr>
          </a:p>
        </p:txBody>
      </p:sp>
      <p:sp>
        <p:nvSpPr>
          <p:cNvPr id="173" name="Google Shape;173;p29"/>
          <p:cNvSpPr txBox="1">
            <a:spLocks noGrp="1"/>
          </p:cNvSpPr>
          <p:nvPr>
            <p:ph type="body" idx="2"/>
          </p:nvPr>
        </p:nvSpPr>
        <p:spPr>
          <a:xfrm>
            <a:off x="4953000" y="1491784"/>
            <a:ext cx="4758650" cy="5069200"/>
          </a:xfrm>
          <a:prstGeom prst="rect">
            <a:avLst/>
          </a:prstGeom>
          <a:noFill/>
          <a:ln>
            <a:noFill/>
          </a:ln>
        </p:spPr>
        <p:txBody>
          <a:bodyPr spcFirstLastPara="1" wrap="square" lIns="107269" tIns="53620" rIns="107269" bIns="53620" anchor="t" anchorCtr="0">
            <a:noAutofit/>
          </a:bodyPr>
          <a:lstStyle/>
          <a:p>
            <a:pPr marL="59604" indent="0">
              <a:lnSpc>
                <a:spcPct val="115000"/>
              </a:lnSpc>
              <a:spcAft>
                <a:spcPts val="800"/>
              </a:spcAft>
              <a:buNone/>
            </a:pPr>
            <a:r>
              <a:rPr lang="en-US" sz="1800" kern="100" dirty="0">
                <a:effectLst/>
                <a:latin typeface="Calibri" panose="020F0502020204030204" pitchFamily="34" charset="0"/>
                <a:ea typeface="Calibri" panose="020F0502020204030204" pitchFamily="34" charset="0"/>
                <a:cs typeface="Calibri" panose="020F0502020204030204" pitchFamily="34" charset="0"/>
              </a:rPr>
              <a:t>CREATE TABLE IF NOT EXISTS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articolo</a:t>
            </a:r>
            <a:r>
              <a:rPr lang="en-US" sz="1800" kern="100" dirty="0">
                <a:effectLst/>
                <a:latin typeface="Calibri" panose="020F0502020204030204" pitchFamily="34" charset="0"/>
                <a:ea typeface="Calibri" panose="020F0502020204030204" pitchFamily="34" charset="0"/>
                <a:cs typeface="Calibri" panose="020F0502020204030204" pitchFamily="34" charset="0"/>
              </a:rPr>
              <a:t> (</a:t>
            </a:r>
            <a:br>
              <a:rPr lang="en-US" sz="1800" kern="100" dirty="0">
                <a:effectLst/>
                <a:latin typeface="Calibri" panose="020F0502020204030204" pitchFamily="34" charset="0"/>
                <a:ea typeface="Calibri" panose="020F0502020204030204" pitchFamily="34" charset="0"/>
                <a:cs typeface="Calibri" panose="020F0502020204030204" pitchFamily="34" charset="0"/>
              </a:rPr>
            </a:br>
            <a:r>
              <a:rPr lang="en-US" sz="1800" kern="100" dirty="0">
                <a:effectLst/>
                <a:latin typeface="Calibri" panose="020F0502020204030204" pitchFamily="34" charset="0"/>
                <a:ea typeface="Calibri" panose="020F0502020204030204" pitchFamily="34" charset="0"/>
                <a:cs typeface="Calibri" panose="020F0502020204030204" pitchFamily="34" charset="0"/>
              </a:rPr>
              <a:t>    id INTEGER PRIMARY KEY AUTO_INCREMENT,</a:t>
            </a:r>
            <a:br>
              <a:rPr lang="en-US" sz="1800" kern="100" dirty="0">
                <a:effectLst/>
                <a:latin typeface="Calibri" panose="020F0502020204030204" pitchFamily="34" charset="0"/>
                <a:ea typeface="Calibri" panose="020F0502020204030204" pitchFamily="34" charset="0"/>
                <a:cs typeface="Calibri" panose="020F0502020204030204" pitchFamily="34" charset="0"/>
              </a:rPr>
            </a:br>
            <a:r>
              <a:rPr lang="en-US" sz="1800" kern="100" dirty="0">
                <a:effectLst/>
                <a:latin typeface="Calibri" panose="020F0502020204030204" pitchFamily="34" charset="0"/>
                <a:ea typeface="Calibri" panose="020F0502020204030204" pitchFamily="34" charset="0"/>
                <a:cs typeface="Calibri" panose="020F0502020204030204" pitchFamily="34" charset="0"/>
              </a:rPr>
              <a:t>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nome</a:t>
            </a:r>
            <a:r>
              <a:rPr lang="en-US" sz="1800" kern="100" dirty="0">
                <a:effectLst/>
                <a:latin typeface="Calibri" panose="020F0502020204030204" pitchFamily="34" charset="0"/>
                <a:ea typeface="Calibri" panose="020F0502020204030204" pitchFamily="34" charset="0"/>
                <a:cs typeface="Calibri" panose="020F0502020204030204" pitchFamily="34" charset="0"/>
              </a:rPr>
              <a:t> VARCHAR(200) NOT NULL,</a:t>
            </a:r>
            <a:br>
              <a:rPr lang="en-US" sz="1800" kern="100" dirty="0">
                <a:effectLst/>
                <a:latin typeface="Calibri" panose="020F0502020204030204" pitchFamily="34" charset="0"/>
                <a:ea typeface="Calibri" panose="020F0502020204030204" pitchFamily="34" charset="0"/>
                <a:cs typeface="Calibri" panose="020F0502020204030204" pitchFamily="34" charset="0"/>
              </a:rPr>
            </a:br>
            <a:r>
              <a:rPr lang="en-US" sz="1800" kern="100" dirty="0">
                <a:effectLst/>
                <a:latin typeface="Calibri" panose="020F0502020204030204" pitchFamily="34" charset="0"/>
                <a:ea typeface="Calibri" panose="020F0502020204030204" pitchFamily="34" charset="0"/>
                <a:cs typeface="Calibri" panose="020F0502020204030204" pitchFamily="34" charset="0"/>
              </a:rPr>
              <a:t>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descrizione</a:t>
            </a:r>
            <a:r>
              <a:rPr lang="en-US" sz="1800" kern="100" dirty="0">
                <a:effectLst/>
                <a:latin typeface="Calibri" panose="020F0502020204030204" pitchFamily="34" charset="0"/>
                <a:ea typeface="Calibri" panose="020F0502020204030204" pitchFamily="34" charset="0"/>
                <a:cs typeface="Calibri" panose="020F0502020204030204" pitchFamily="34" charset="0"/>
              </a:rPr>
              <a:t> VARCHAR(1000),</a:t>
            </a:r>
            <a:br>
              <a:rPr lang="en-US" sz="1800" kern="100" dirty="0">
                <a:effectLst/>
                <a:latin typeface="Calibri" panose="020F0502020204030204" pitchFamily="34" charset="0"/>
                <a:ea typeface="Calibri" panose="020F0502020204030204" pitchFamily="34" charset="0"/>
                <a:cs typeface="Calibri" panose="020F0502020204030204" pitchFamily="34" charset="0"/>
              </a:rPr>
            </a:br>
            <a:r>
              <a:rPr lang="en-US" sz="1800" kern="100" dirty="0">
                <a:effectLst/>
                <a:latin typeface="Calibri" panose="020F0502020204030204" pitchFamily="34" charset="0"/>
                <a:ea typeface="Calibri" panose="020F0502020204030204" pitchFamily="34" charset="0"/>
                <a:cs typeface="Calibri" panose="020F0502020204030204" pitchFamily="34" charset="0"/>
              </a:rPr>
              <a:t>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immagine</a:t>
            </a:r>
            <a:r>
              <a:rPr lang="en-US" sz="1800" kern="100" dirty="0">
                <a:effectLst/>
                <a:latin typeface="Calibri" panose="020F0502020204030204" pitchFamily="34" charset="0"/>
                <a:ea typeface="Calibri" panose="020F0502020204030204" pitchFamily="34" charset="0"/>
                <a:cs typeface="Calibri" panose="020F0502020204030204" pitchFamily="34" charset="0"/>
              </a:rPr>
              <a:t> blob,</a:t>
            </a:r>
            <a:br>
              <a:rPr lang="en-US" sz="1800" kern="100" dirty="0">
                <a:effectLst/>
                <a:latin typeface="Calibri" panose="020F0502020204030204" pitchFamily="34" charset="0"/>
                <a:ea typeface="Calibri" panose="020F0502020204030204" pitchFamily="34" charset="0"/>
                <a:cs typeface="Calibri" panose="020F0502020204030204" pitchFamily="34" charset="0"/>
              </a:rPr>
            </a:br>
            <a:r>
              <a:rPr lang="en-US" sz="1800" kern="100" dirty="0">
                <a:effectLst/>
                <a:latin typeface="Calibri" panose="020F0502020204030204" pitchFamily="34" charset="0"/>
                <a:ea typeface="Calibri" panose="020F0502020204030204" pitchFamily="34" charset="0"/>
                <a:cs typeface="Calibri" panose="020F0502020204030204" pitchFamily="34" charset="0"/>
              </a:rPr>
              <a:t>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prezzo</a:t>
            </a:r>
            <a:r>
              <a:rPr lang="en-US" sz="1800" kern="100" dirty="0">
                <a:effectLst/>
                <a:latin typeface="Calibri" panose="020F0502020204030204" pitchFamily="34" charset="0"/>
                <a:ea typeface="Calibri" panose="020F0502020204030204" pitchFamily="34" charset="0"/>
                <a:cs typeface="Calibri" panose="020F0502020204030204" pitchFamily="34" charset="0"/>
              </a:rPr>
              <a:t> INTEGER NOT NULL CHECK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prezzo</a:t>
            </a:r>
            <a:r>
              <a:rPr lang="en-US" sz="1800" kern="100" dirty="0">
                <a:effectLst/>
                <a:latin typeface="Calibri" panose="020F0502020204030204" pitchFamily="34" charset="0"/>
                <a:ea typeface="Calibri" panose="020F0502020204030204" pitchFamily="34" charset="0"/>
                <a:cs typeface="Calibri" panose="020F0502020204030204" pitchFamily="34" charset="0"/>
              </a:rPr>
              <a:t> &gt; 0 AND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prezzo</a:t>
            </a:r>
            <a:r>
              <a:rPr lang="en-US" sz="1800" kern="100" dirty="0">
                <a:effectLst/>
                <a:latin typeface="Calibri" panose="020F0502020204030204" pitchFamily="34" charset="0"/>
                <a:ea typeface="Calibri" panose="020F0502020204030204" pitchFamily="34" charset="0"/>
                <a:cs typeface="Calibri" panose="020F0502020204030204" pitchFamily="34" charset="0"/>
              </a:rPr>
              <a:t> &lt; 500000),</a:t>
            </a:r>
            <a:br>
              <a:rPr lang="en-US" sz="1800" kern="100" dirty="0">
                <a:effectLst/>
                <a:latin typeface="Calibri" panose="020F0502020204030204" pitchFamily="34" charset="0"/>
                <a:ea typeface="Calibri" panose="020F0502020204030204" pitchFamily="34" charset="0"/>
                <a:cs typeface="Calibri" panose="020F0502020204030204" pitchFamily="34" charset="0"/>
              </a:rPr>
            </a:br>
            <a:r>
              <a:rPr lang="en-US" sz="1800" kern="100" dirty="0">
                <a:effectLst/>
                <a:latin typeface="Calibri" panose="020F0502020204030204" pitchFamily="34" charset="0"/>
                <a:ea typeface="Calibri" panose="020F0502020204030204" pitchFamily="34" charset="0"/>
                <a:cs typeface="Calibri" panose="020F0502020204030204" pitchFamily="34" charset="0"/>
              </a:rPr>
              <a:t>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venditore</a:t>
            </a:r>
            <a:r>
              <a:rPr lang="en-US" sz="1800" kern="100" dirty="0">
                <a:effectLst/>
                <a:latin typeface="Calibri" panose="020F0502020204030204" pitchFamily="34" charset="0"/>
                <a:ea typeface="Calibri" panose="020F0502020204030204" pitchFamily="34" charset="0"/>
                <a:cs typeface="Calibri" panose="020F0502020204030204" pitchFamily="34" charset="0"/>
              </a:rPr>
              <a:t> VARCHAR(100) NOT NULL,</a:t>
            </a:r>
            <a:br>
              <a:rPr lang="en-US" sz="1800" kern="100" dirty="0">
                <a:effectLst/>
                <a:latin typeface="Calibri" panose="020F0502020204030204" pitchFamily="34" charset="0"/>
                <a:ea typeface="Calibri" panose="020F0502020204030204" pitchFamily="34" charset="0"/>
                <a:cs typeface="Calibri" panose="020F0502020204030204" pitchFamily="34" charset="0"/>
              </a:rPr>
            </a:br>
            <a:r>
              <a:rPr lang="en-US" sz="1800" kern="100" dirty="0">
                <a:effectLst/>
                <a:latin typeface="Calibri" panose="020F0502020204030204" pitchFamily="34" charset="0"/>
                <a:ea typeface="Calibri" panose="020F0502020204030204" pitchFamily="34" charset="0"/>
                <a:cs typeface="Calibri" panose="020F0502020204030204" pitchFamily="34" charset="0"/>
              </a:rPr>
              <a:t>    FOREIGN KEY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venditore</a:t>
            </a:r>
            <a:r>
              <a:rPr lang="en-US" sz="1800" kern="100" dirty="0">
                <a:effectLst/>
                <a:latin typeface="Calibri" panose="020F0502020204030204" pitchFamily="34" charset="0"/>
                <a:ea typeface="Calibri" panose="020F0502020204030204" pitchFamily="34" charset="0"/>
                <a:cs typeface="Calibri" panose="020F0502020204030204" pitchFamily="34" charset="0"/>
              </a:rPr>
              <a:t>) REFERENCES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utente</a:t>
            </a:r>
            <a:r>
              <a:rPr lang="en-US" sz="1800" kern="100" dirty="0">
                <a:effectLst/>
                <a:latin typeface="Calibri" panose="020F0502020204030204" pitchFamily="34" charset="0"/>
                <a:ea typeface="Calibri" panose="020F0502020204030204" pitchFamily="34" charset="0"/>
                <a:cs typeface="Calibri" panose="020F0502020204030204" pitchFamily="34" charset="0"/>
              </a:rPr>
              <a:t>(username) ON DELETE RESTRICT ON UPDATE CASCADE,</a:t>
            </a:r>
            <a:br>
              <a:rPr lang="en-US" sz="1800" kern="100" dirty="0">
                <a:effectLst/>
                <a:latin typeface="Calibri" panose="020F0502020204030204" pitchFamily="34" charset="0"/>
                <a:ea typeface="Calibri" panose="020F0502020204030204" pitchFamily="34" charset="0"/>
                <a:cs typeface="Calibri" panose="020F0502020204030204" pitchFamily="34" charset="0"/>
              </a:rPr>
            </a:br>
            <a:r>
              <a:rPr lang="en-US" sz="1800" kern="100" dirty="0">
                <a:effectLst/>
                <a:latin typeface="Calibri" panose="020F0502020204030204" pitchFamily="34" charset="0"/>
                <a:ea typeface="Calibri" panose="020F0502020204030204" pitchFamily="34" charset="0"/>
                <a:cs typeface="Calibri" panose="020F0502020204030204" pitchFamily="34" charset="0"/>
              </a:rPr>
              <a:t>    CHECK(</a:t>
            </a:r>
            <a:r>
              <a:rPr lang="en-US" sz="1800" i="1" kern="100" dirty="0">
                <a:effectLst/>
                <a:latin typeface="Calibri" panose="020F0502020204030204" pitchFamily="34" charset="0"/>
                <a:ea typeface="Calibri" panose="020F0502020204030204" pitchFamily="34" charset="0"/>
                <a:cs typeface="Calibri" panose="020F0502020204030204" pitchFamily="34" charset="0"/>
              </a:rPr>
              <a:t>length</a:t>
            </a:r>
            <a:r>
              <a:rPr lang="en-US" sz="1800" kern="100" dirty="0">
                <a:effectLst/>
                <a:latin typeface="Calibri" panose="020F0502020204030204" pitchFamily="34" charset="0"/>
                <a:ea typeface="Calibri" panose="020F0502020204030204" pitchFamily="34" charset="0"/>
                <a:cs typeface="Calibri" panose="020F0502020204030204" pitchFamily="34" charset="0"/>
              </a:rPr>
              <a:t>(</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nome</a:t>
            </a:r>
            <a:r>
              <a:rPr lang="en-US" sz="1800" kern="100" dirty="0">
                <a:effectLst/>
                <a:latin typeface="Calibri" panose="020F0502020204030204" pitchFamily="34" charset="0"/>
                <a:ea typeface="Calibri" panose="020F0502020204030204" pitchFamily="34" charset="0"/>
                <a:cs typeface="Calibri" panose="020F0502020204030204" pitchFamily="34" charset="0"/>
              </a:rPr>
              <a:t>) &gt;= 3)</a:t>
            </a:r>
            <a:br>
              <a:rPr lang="en-US" sz="1800" kern="100" dirty="0">
                <a:effectLst/>
                <a:latin typeface="Calibri" panose="020F0502020204030204" pitchFamily="34" charset="0"/>
                <a:ea typeface="Calibri" panose="020F0502020204030204" pitchFamily="34" charset="0"/>
                <a:cs typeface="Calibri" panose="020F0502020204030204" pitchFamily="34" charset="0"/>
              </a:rPr>
            </a:br>
            <a:r>
              <a:rPr lang="en-US" sz="1800" kern="100" dirty="0">
                <a:effectLst/>
                <a:latin typeface="Calibri" panose="020F0502020204030204" pitchFamily="34" charset="0"/>
                <a:ea typeface="Calibri" panose="020F0502020204030204" pitchFamily="34" charset="0"/>
                <a:cs typeface="Calibri" panose="020F0502020204030204" pitchFamily="34" charset="0"/>
              </a:rPr>
              <a:t>);</a:t>
            </a:r>
            <a:endParaRPr lang="en-US" sz="1200" kern="100" dirty="0">
              <a:latin typeface="Calibri" panose="020F0502020204030204" pitchFamily="34" charset="0"/>
              <a:ea typeface="Calibri" panose="020F0502020204030204" pitchFamily="34" charset="0"/>
              <a:cs typeface="Calibri" panose="020F0502020204030204" pitchFamily="34" charset="0"/>
            </a:endParaRPr>
          </a:p>
          <a:p>
            <a:pPr marL="59604" indent="0">
              <a:lnSpc>
                <a:spcPct val="115000"/>
              </a:lnSpc>
              <a:spcAft>
                <a:spcPts val="800"/>
              </a:spcAft>
              <a:buNone/>
            </a:pPr>
            <a:r>
              <a:rPr lang="en-US" sz="1200" kern="100" dirty="0">
                <a:effectLst/>
                <a:latin typeface="Calibri" panose="020F0502020204030204" pitchFamily="34" charset="0"/>
                <a:ea typeface="Calibri" panose="020F0502020204030204" pitchFamily="34" charset="0"/>
                <a:cs typeface="Calibri" panose="020F0502020204030204" pitchFamily="34" charset="0"/>
              </a:rPr>
              <a:t>Se </a:t>
            </a:r>
            <a:r>
              <a:rPr lang="en-US" sz="1200" kern="100" dirty="0" err="1">
                <a:effectLst/>
                <a:latin typeface="Calibri" panose="020F0502020204030204" pitchFamily="34" charset="0"/>
                <a:ea typeface="Calibri" panose="020F0502020204030204" pitchFamily="34" charset="0"/>
                <a:cs typeface="Calibri" panose="020F0502020204030204" pitchFamily="34" charset="0"/>
              </a:rPr>
              <a:t>l’utente</a:t>
            </a:r>
            <a:r>
              <a:rPr lang="en-US" sz="1200" kern="100" dirty="0">
                <a:effectLst/>
                <a:latin typeface="Calibri" panose="020F0502020204030204" pitchFamily="34" charset="0"/>
                <a:ea typeface="Calibri" panose="020F0502020204030204" pitchFamily="34" charset="0"/>
                <a:cs typeface="Calibri" panose="020F0502020204030204" pitchFamily="34" charset="0"/>
              </a:rPr>
              <a:t> cambia username, cascade. Se </a:t>
            </a:r>
            <a:r>
              <a:rPr lang="en-US" sz="1200" kern="100" dirty="0" err="1">
                <a:effectLst/>
                <a:latin typeface="Calibri" panose="020F0502020204030204" pitchFamily="34" charset="0"/>
                <a:ea typeface="Calibri" panose="020F0502020204030204" pitchFamily="34" charset="0"/>
                <a:cs typeface="Calibri" panose="020F0502020204030204" pitchFamily="34" charset="0"/>
              </a:rPr>
              <a:t>l’utente</a:t>
            </a:r>
            <a:r>
              <a:rPr lang="en-US" sz="1200" kern="100" dirty="0">
                <a:effectLst/>
                <a:latin typeface="Calibri" panose="020F0502020204030204" pitchFamily="34" charset="0"/>
                <a:ea typeface="Calibri" panose="020F0502020204030204" pitchFamily="34" charset="0"/>
                <a:cs typeface="Calibri" panose="020F0502020204030204" pitchFamily="34" charset="0"/>
              </a:rPr>
              <a:t> ha </a:t>
            </a:r>
            <a:r>
              <a:rPr lang="en-US" sz="1200" kern="100" dirty="0" err="1">
                <a:effectLst/>
                <a:latin typeface="Calibri" panose="020F0502020204030204" pitchFamily="34" charset="0"/>
                <a:ea typeface="Calibri" panose="020F0502020204030204" pitchFamily="34" charset="0"/>
                <a:cs typeface="Calibri" panose="020F0502020204030204" pitchFamily="34" charset="0"/>
              </a:rPr>
              <a:t>ancora</a:t>
            </a:r>
            <a:r>
              <a:rPr lang="en-US" sz="1200" kern="100" dirty="0">
                <a:effectLst/>
                <a:latin typeface="Calibri" panose="020F0502020204030204" pitchFamily="34" charset="0"/>
                <a:ea typeface="Calibri" panose="020F0502020204030204" pitchFamily="34" charset="0"/>
                <a:cs typeface="Calibri" panose="020F0502020204030204" pitchFamily="34" charset="0"/>
              </a:rPr>
              <a:t> </a:t>
            </a:r>
            <a:r>
              <a:rPr lang="en-US" sz="1200" kern="100" dirty="0" err="1">
                <a:effectLst/>
                <a:latin typeface="Calibri" panose="020F0502020204030204" pitchFamily="34" charset="0"/>
                <a:ea typeface="Calibri" panose="020F0502020204030204" pitchFamily="34" charset="0"/>
                <a:cs typeface="Calibri" panose="020F0502020204030204" pitchFamily="34" charset="0"/>
              </a:rPr>
              <a:t>articoli</a:t>
            </a:r>
            <a:r>
              <a:rPr lang="en-US" sz="1200" kern="100" dirty="0">
                <a:effectLst/>
                <a:latin typeface="Calibri" panose="020F0502020204030204" pitchFamily="34" charset="0"/>
                <a:ea typeface="Calibri" panose="020F0502020204030204" pitchFamily="34" charset="0"/>
                <a:cs typeface="Calibri" panose="020F0502020204030204" pitchFamily="34" charset="0"/>
              </a:rPr>
              <a:t>, </a:t>
            </a:r>
            <a:r>
              <a:rPr lang="en-US" sz="1200" kern="100" dirty="0" err="1">
                <a:effectLst/>
                <a:latin typeface="Calibri" panose="020F0502020204030204" pitchFamily="34" charset="0"/>
                <a:ea typeface="Calibri" panose="020F0502020204030204" pitchFamily="34" charset="0"/>
                <a:cs typeface="Calibri" panose="020F0502020204030204" pitchFamily="34" charset="0"/>
              </a:rPr>
              <a:t>blocca</a:t>
            </a:r>
            <a:r>
              <a:rPr lang="en-US" sz="1200" kern="100" dirty="0">
                <a:effectLst/>
                <a:latin typeface="Calibri" panose="020F0502020204030204" pitchFamily="34" charset="0"/>
                <a:ea typeface="Calibri" panose="020F0502020204030204" pitchFamily="34" charset="0"/>
                <a:cs typeface="Calibri" panose="020F0502020204030204" pitchFamily="34" charset="0"/>
              </a:rPr>
              <a:t> la </a:t>
            </a:r>
            <a:r>
              <a:rPr lang="en-US" sz="1200" kern="100" dirty="0" err="1">
                <a:effectLst/>
                <a:latin typeface="Calibri" panose="020F0502020204030204" pitchFamily="34" charset="0"/>
                <a:ea typeface="Calibri" panose="020F0502020204030204" pitchFamily="34" charset="0"/>
                <a:cs typeface="Calibri" panose="020F0502020204030204" pitchFamily="34" charset="0"/>
              </a:rPr>
              <a:t>rimozione</a:t>
            </a:r>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a:extLst>
            <a:ext uri="{FF2B5EF4-FFF2-40B4-BE49-F238E27FC236}">
              <a16:creationId xmlns:a16="http://schemas.microsoft.com/office/drawing/2014/main" id="{727213D8-FBAC-FC6B-90B6-A7413378FA4D}"/>
            </a:ext>
          </a:extLst>
        </p:cNvPr>
        <p:cNvGrpSpPr/>
        <p:nvPr/>
      </p:nvGrpSpPr>
      <p:grpSpPr>
        <a:xfrm>
          <a:off x="0" y="0"/>
          <a:ext cx="0" cy="0"/>
          <a:chOff x="0" y="0"/>
          <a:chExt cx="0" cy="0"/>
        </a:xfrm>
      </p:grpSpPr>
      <p:sp>
        <p:nvSpPr>
          <p:cNvPr id="171" name="Google Shape;171;p29">
            <a:extLst>
              <a:ext uri="{FF2B5EF4-FFF2-40B4-BE49-F238E27FC236}">
                <a16:creationId xmlns:a16="http://schemas.microsoft.com/office/drawing/2014/main" id="{F522DEC9-6A0E-BB73-0AA4-4241ADCF6138}"/>
              </a:ext>
            </a:extLst>
          </p:cNvPr>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p>
            <a:pPr>
              <a:buSzPts val="4400"/>
            </a:pPr>
            <a:r>
              <a:rPr lang="es-419" dirty="0"/>
              <a:t>Local </a:t>
            </a:r>
            <a:r>
              <a:rPr lang="es-419" dirty="0" err="1"/>
              <a:t>database</a:t>
            </a:r>
            <a:r>
              <a:rPr lang="es-419" dirty="0"/>
              <a:t> </a:t>
            </a:r>
            <a:r>
              <a:rPr lang="es-419" dirty="0" err="1"/>
              <a:t>schema</a:t>
            </a:r>
            <a:endParaRPr dirty="0"/>
          </a:p>
        </p:txBody>
      </p:sp>
      <p:sp>
        <p:nvSpPr>
          <p:cNvPr id="172" name="Google Shape;172;p29">
            <a:extLst>
              <a:ext uri="{FF2B5EF4-FFF2-40B4-BE49-F238E27FC236}">
                <a16:creationId xmlns:a16="http://schemas.microsoft.com/office/drawing/2014/main" id="{268D655A-5E30-0E66-1C4C-B5727B10E6D0}"/>
              </a:ext>
            </a:extLst>
          </p:cNvPr>
          <p:cNvSpPr txBox="1">
            <a:spLocks noGrp="1"/>
          </p:cNvSpPr>
          <p:nvPr>
            <p:ph type="body" idx="1"/>
          </p:nvPr>
        </p:nvSpPr>
        <p:spPr>
          <a:xfrm>
            <a:off x="460742" y="1491800"/>
            <a:ext cx="4454775" cy="5069200"/>
          </a:xfrm>
          <a:prstGeom prst="rect">
            <a:avLst/>
          </a:prstGeom>
          <a:noFill/>
          <a:ln>
            <a:noFill/>
          </a:ln>
        </p:spPr>
        <p:txBody>
          <a:bodyPr spcFirstLastPara="1" wrap="square" lIns="107269" tIns="53620" rIns="107269" bIns="53620" anchor="t" anchorCtr="0">
            <a:noAutofit/>
          </a:bodyPr>
          <a:lstStyle/>
          <a:p>
            <a:pPr marL="59604" indent="0">
              <a:lnSpc>
                <a:spcPct val="115000"/>
              </a:lnSpc>
              <a:spcAft>
                <a:spcPts val="800"/>
              </a:spcAft>
              <a:buNone/>
            </a:pPr>
            <a:r>
              <a:rPr lang="en-US" sz="1400" kern="100" dirty="0">
                <a:effectLst/>
                <a:latin typeface="Calibri" panose="020F0502020204030204" pitchFamily="34" charset="0"/>
                <a:ea typeface="Calibri" panose="020F0502020204030204" pitchFamily="34" charset="0"/>
                <a:cs typeface="Calibri" panose="020F0502020204030204" pitchFamily="34" charset="0"/>
              </a:rPr>
              <a:t>CREATE TABLE IF NOT EXISTS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asta</a:t>
            </a: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id INTEGER PRIMARY KEY AUTO_INCREMENT,</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nome</a:t>
            </a:r>
            <a:r>
              <a:rPr lang="en-US" sz="1400" kern="100" dirty="0">
                <a:effectLst/>
                <a:latin typeface="Calibri" panose="020F0502020204030204" pitchFamily="34" charset="0"/>
                <a:ea typeface="Calibri" panose="020F0502020204030204" pitchFamily="34" charset="0"/>
                <a:cs typeface="Calibri" panose="020F0502020204030204" pitchFamily="34" charset="0"/>
              </a:rPr>
              <a:t> VARCHAR(200) NOT NULL,</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descrizione</a:t>
            </a:r>
            <a:r>
              <a:rPr lang="en-US" sz="1400" kern="100" dirty="0">
                <a:effectLst/>
                <a:latin typeface="Calibri" panose="020F0502020204030204" pitchFamily="34" charset="0"/>
                <a:ea typeface="Calibri" panose="020F0502020204030204" pitchFamily="34" charset="0"/>
                <a:cs typeface="Calibri" panose="020F0502020204030204" pitchFamily="34" charset="0"/>
              </a:rPr>
              <a:t> VARCHAR(1000),</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immagine</a:t>
            </a:r>
            <a:r>
              <a:rPr lang="en-US" sz="1400" kern="100" dirty="0">
                <a:effectLst/>
                <a:latin typeface="Calibri" panose="020F0502020204030204" pitchFamily="34" charset="0"/>
                <a:ea typeface="Calibri" panose="020F0502020204030204" pitchFamily="34" charset="0"/>
                <a:cs typeface="Calibri" panose="020F0502020204030204" pitchFamily="34" charset="0"/>
              </a:rPr>
              <a:t> blob,</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scadenza</a:t>
            </a:r>
            <a:r>
              <a:rPr lang="en-US" sz="1400" kern="100" dirty="0">
                <a:effectLst/>
                <a:latin typeface="Calibri" panose="020F0502020204030204" pitchFamily="34" charset="0"/>
                <a:ea typeface="Calibri" panose="020F0502020204030204" pitchFamily="34" charset="0"/>
                <a:cs typeface="Calibri" panose="020F0502020204030204" pitchFamily="34" charset="0"/>
              </a:rPr>
              <a:t> VARCHAR(50) NOT NULL,</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rialzo_minimo</a:t>
            </a:r>
            <a:r>
              <a:rPr lang="en-US" sz="1400" kern="100" dirty="0">
                <a:effectLst/>
                <a:latin typeface="Calibri" panose="020F0502020204030204" pitchFamily="34" charset="0"/>
                <a:ea typeface="Calibri" panose="020F0502020204030204" pitchFamily="34" charset="0"/>
                <a:cs typeface="Calibri" panose="020F0502020204030204" pitchFamily="34" charset="0"/>
              </a:rPr>
              <a:t> INTEGER NOT NULL CHECK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rialzo_minimo</a:t>
            </a:r>
            <a:r>
              <a:rPr lang="en-US" sz="1400" kern="100" dirty="0">
                <a:effectLst/>
                <a:latin typeface="Calibri" panose="020F0502020204030204" pitchFamily="34" charset="0"/>
                <a:ea typeface="Calibri" panose="020F0502020204030204" pitchFamily="34" charset="0"/>
                <a:cs typeface="Calibri" panose="020F0502020204030204" pitchFamily="34" charset="0"/>
              </a:rPr>
              <a:t> &gt; 0 AND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rialzo_minimo</a:t>
            </a:r>
            <a:r>
              <a:rPr lang="en-US" sz="1400" kern="100" dirty="0">
                <a:effectLst/>
                <a:latin typeface="Calibri" panose="020F0502020204030204" pitchFamily="34" charset="0"/>
                <a:ea typeface="Calibri" panose="020F0502020204030204" pitchFamily="34" charset="0"/>
                <a:cs typeface="Calibri" panose="020F0502020204030204" pitchFamily="34" charset="0"/>
              </a:rPr>
              <a:t> &lt; 100000),</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venditore</a:t>
            </a:r>
            <a:r>
              <a:rPr lang="en-US" sz="1400" kern="100" dirty="0">
                <a:effectLst/>
                <a:latin typeface="Calibri" panose="020F0502020204030204" pitchFamily="34" charset="0"/>
                <a:ea typeface="Calibri" panose="020F0502020204030204" pitchFamily="34" charset="0"/>
                <a:cs typeface="Calibri" panose="020F0502020204030204" pitchFamily="34" charset="0"/>
              </a:rPr>
              <a:t> VARCHAR(100) NOT NULL,</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aggiudicatario</a:t>
            </a:r>
            <a:r>
              <a:rPr lang="en-US" sz="1400" kern="100" dirty="0">
                <a:effectLst/>
                <a:latin typeface="Calibri" panose="020F0502020204030204" pitchFamily="34" charset="0"/>
                <a:ea typeface="Calibri" panose="020F0502020204030204" pitchFamily="34" charset="0"/>
                <a:cs typeface="Calibri" panose="020F0502020204030204" pitchFamily="34" charset="0"/>
              </a:rPr>
              <a:t> VARCHAR(100),</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FOREIGN KEY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venditore</a:t>
            </a:r>
            <a:r>
              <a:rPr lang="en-US" sz="1400" kern="100" dirty="0">
                <a:effectLst/>
                <a:latin typeface="Calibri" panose="020F0502020204030204" pitchFamily="34" charset="0"/>
                <a:ea typeface="Calibri" panose="020F0502020204030204" pitchFamily="34" charset="0"/>
                <a:cs typeface="Calibri" panose="020F0502020204030204" pitchFamily="34" charset="0"/>
              </a:rPr>
              <a:t>) REFERENCES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utente</a:t>
            </a:r>
            <a:r>
              <a:rPr lang="en-US" sz="1400" kern="100" dirty="0">
                <a:effectLst/>
                <a:latin typeface="Calibri" panose="020F0502020204030204" pitchFamily="34" charset="0"/>
                <a:ea typeface="Calibri" panose="020F0502020204030204" pitchFamily="34" charset="0"/>
                <a:cs typeface="Calibri" panose="020F0502020204030204" pitchFamily="34" charset="0"/>
              </a:rPr>
              <a:t>(username) ON UPDATE CASCADE ON DELETE RESTRICT,</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FOREIGN KEY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aggiudicatario</a:t>
            </a:r>
            <a:r>
              <a:rPr lang="en-US" sz="1400" kern="100" dirty="0">
                <a:effectLst/>
                <a:latin typeface="Calibri" panose="020F0502020204030204" pitchFamily="34" charset="0"/>
                <a:ea typeface="Calibri" panose="020F0502020204030204" pitchFamily="34" charset="0"/>
                <a:cs typeface="Calibri" panose="020F0502020204030204" pitchFamily="34" charset="0"/>
              </a:rPr>
              <a:t>) REFERENCES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utente</a:t>
            </a:r>
            <a:r>
              <a:rPr lang="en-US" sz="1400" kern="100" dirty="0">
                <a:effectLst/>
                <a:latin typeface="Calibri" panose="020F0502020204030204" pitchFamily="34" charset="0"/>
                <a:ea typeface="Calibri" panose="020F0502020204030204" pitchFamily="34" charset="0"/>
                <a:cs typeface="Calibri" panose="020F0502020204030204" pitchFamily="34" charset="0"/>
              </a:rPr>
              <a:t>(username) ON UPDATE CASCADE ON DELETE SET NULL,</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CHECK(</a:t>
            </a:r>
            <a:r>
              <a:rPr lang="en-US" sz="1400" i="1" kern="100" dirty="0">
                <a:effectLst/>
                <a:latin typeface="Calibri" panose="020F0502020204030204" pitchFamily="34" charset="0"/>
                <a:ea typeface="Calibri" panose="020F0502020204030204" pitchFamily="34" charset="0"/>
                <a:cs typeface="Calibri" panose="020F0502020204030204" pitchFamily="34" charset="0"/>
              </a:rPr>
              <a:t>length</a:t>
            </a:r>
            <a:r>
              <a:rPr lang="en-US" sz="1400" kern="100" dirty="0">
                <a:effectLst/>
                <a:latin typeface="Calibri" panose="020F0502020204030204" pitchFamily="34" charset="0"/>
                <a:ea typeface="Calibri" panose="020F0502020204030204" pitchFamily="34" charset="0"/>
                <a:cs typeface="Calibri" panose="020F0502020204030204" pitchFamily="34" charset="0"/>
              </a:rPr>
              <a:t>(</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nome</a:t>
            </a:r>
            <a:r>
              <a:rPr lang="en-US" sz="1400" kern="100" dirty="0">
                <a:effectLst/>
                <a:latin typeface="Calibri" panose="020F0502020204030204" pitchFamily="34" charset="0"/>
                <a:ea typeface="Calibri" panose="020F0502020204030204" pitchFamily="34" charset="0"/>
                <a:cs typeface="Calibri" panose="020F0502020204030204" pitchFamily="34" charset="0"/>
              </a:rPr>
              <a:t>) &gt;= 4),</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CHECK(</a:t>
            </a:r>
            <a:r>
              <a:rPr lang="en-US" sz="1400" i="1" kern="100" dirty="0">
                <a:effectLst/>
                <a:latin typeface="Calibri" panose="020F0502020204030204" pitchFamily="34" charset="0"/>
                <a:ea typeface="Calibri" panose="020F0502020204030204" pitchFamily="34" charset="0"/>
                <a:cs typeface="Calibri" panose="020F0502020204030204" pitchFamily="34" charset="0"/>
              </a:rPr>
              <a:t>length</a:t>
            </a:r>
            <a:r>
              <a:rPr lang="en-US" sz="1400" kern="100" dirty="0">
                <a:effectLst/>
                <a:latin typeface="Calibri" panose="020F0502020204030204" pitchFamily="34" charset="0"/>
                <a:ea typeface="Calibri" panose="020F0502020204030204" pitchFamily="34" charset="0"/>
                <a:cs typeface="Calibri" panose="020F0502020204030204" pitchFamily="34" charset="0"/>
              </a:rPr>
              <a:t>(</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scadenza</a:t>
            </a:r>
            <a:r>
              <a:rPr lang="en-US" sz="1400" kern="100" dirty="0">
                <a:effectLst/>
                <a:latin typeface="Calibri" panose="020F0502020204030204" pitchFamily="34" charset="0"/>
                <a:ea typeface="Calibri" panose="020F0502020204030204" pitchFamily="34" charset="0"/>
                <a:cs typeface="Calibri" panose="020F0502020204030204" pitchFamily="34" charset="0"/>
              </a:rPr>
              <a:t>) &gt;= 4)</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a:t>
            </a:r>
          </a:p>
        </p:txBody>
      </p:sp>
      <p:sp>
        <p:nvSpPr>
          <p:cNvPr id="173" name="Google Shape;173;p29">
            <a:extLst>
              <a:ext uri="{FF2B5EF4-FFF2-40B4-BE49-F238E27FC236}">
                <a16:creationId xmlns:a16="http://schemas.microsoft.com/office/drawing/2014/main" id="{218DC977-D114-0FD2-4696-B55456327EC2}"/>
              </a:ext>
            </a:extLst>
          </p:cNvPr>
          <p:cNvSpPr txBox="1">
            <a:spLocks noGrp="1"/>
          </p:cNvSpPr>
          <p:nvPr>
            <p:ph type="body" idx="2"/>
          </p:nvPr>
        </p:nvSpPr>
        <p:spPr>
          <a:xfrm>
            <a:off x="4953000" y="1491784"/>
            <a:ext cx="4758650" cy="5069200"/>
          </a:xfrm>
          <a:prstGeom prst="rect">
            <a:avLst/>
          </a:prstGeom>
          <a:noFill/>
          <a:ln>
            <a:noFill/>
          </a:ln>
        </p:spPr>
        <p:txBody>
          <a:bodyPr spcFirstLastPara="1" wrap="square" lIns="107269" tIns="53620" rIns="107269" bIns="53620" anchor="t" anchorCtr="0">
            <a:noAutofit/>
          </a:bodyPr>
          <a:lstStyle/>
          <a:p>
            <a:pPr marL="59604" indent="0">
              <a:lnSpc>
                <a:spcPct val="115000"/>
              </a:lnSpc>
              <a:spcAft>
                <a:spcPts val="800"/>
              </a:spcAft>
              <a:buNone/>
            </a:pPr>
            <a:r>
              <a:rPr lang="en-US" sz="1400" kern="100" dirty="0">
                <a:effectLst/>
                <a:latin typeface="Calibri" panose="020F0502020204030204" pitchFamily="34" charset="0"/>
                <a:ea typeface="Calibri" panose="020F0502020204030204" pitchFamily="34" charset="0"/>
                <a:cs typeface="Calibri" panose="020F0502020204030204" pitchFamily="34" charset="0"/>
              </a:rPr>
              <a:t>CREATE TABLE IF NOT EXISTS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asta_articoli</a:t>
            </a: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id_asta</a:t>
            </a:r>
            <a:r>
              <a:rPr lang="en-US" sz="1400" kern="100" dirty="0">
                <a:effectLst/>
                <a:latin typeface="Calibri" panose="020F0502020204030204" pitchFamily="34" charset="0"/>
                <a:ea typeface="Calibri" panose="020F0502020204030204" pitchFamily="34" charset="0"/>
                <a:cs typeface="Calibri" panose="020F0502020204030204" pitchFamily="34" charset="0"/>
              </a:rPr>
              <a:t> INTEGER NOT NULL,</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id_articolo</a:t>
            </a:r>
            <a:r>
              <a:rPr lang="en-US" sz="1400" kern="100" dirty="0">
                <a:effectLst/>
                <a:latin typeface="Calibri" panose="020F0502020204030204" pitchFamily="34" charset="0"/>
                <a:ea typeface="Calibri" panose="020F0502020204030204" pitchFamily="34" charset="0"/>
                <a:cs typeface="Calibri" panose="020F0502020204030204" pitchFamily="34" charset="0"/>
              </a:rPr>
              <a:t> INTEGER NOT NULL,</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PRIMARY KEY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id_asta</a:t>
            </a: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id_articolo</a:t>
            </a:r>
            <a:r>
              <a:rPr lang="en-US" sz="1400" kern="100" dirty="0">
                <a:effectLst/>
                <a:latin typeface="Calibri" panose="020F0502020204030204" pitchFamily="34" charset="0"/>
                <a:ea typeface="Calibri" panose="020F0502020204030204" pitchFamily="34" charset="0"/>
                <a:cs typeface="Calibri" panose="020F0502020204030204" pitchFamily="34" charset="0"/>
              </a:rPr>
              <a:t>),</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FOREIGN KEY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id_asta</a:t>
            </a:r>
            <a:r>
              <a:rPr lang="en-US" sz="1400" kern="100" dirty="0">
                <a:effectLst/>
                <a:latin typeface="Calibri" panose="020F0502020204030204" pitchFamily="34" charset="0"/>
                <a:ea typeface="Calibri" panose="020F0502020204030204" pitchFamily="34" charset="0"/>
                <a:cs typeface="Calibri" panose="020F0502020204030204" pitchFamily="34" charset="0"/>
              </a:rPr>
              <a:t>) REFERENCES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asta</a:t>
            </a:r>
            <a:r>
              <a:rPr lang="en-US" sz="1400" kern="100" dirty="0">
                <a:effectLst/>
                <a:latin typeface="Calibri" panose="020F0502020204030204" pitchFamily="34" charset="0"/>
                <a:ea typeface="Calibri" panose="020F0502020204030204" pitchFamily="34" charset="0"/>
                <a:cs typeface="Calibri" panose="020F0502020204030204" pitchFamily="34" charset="0"/>
              </a:rPr>
              <a:t>(id) ON UPDATE CASCADE ON DELETE CASCADE,</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FOREIGN KEY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id_articolo</a:t>
            </a:r>
            <a:r>
              <a:rPr lang="en-US" sz="1400" kern="100" dirty="0">
                <a:effectLst/>
                <a:latin typeface="Calibri" panose="020F0502020204030204" pitchFamily="34" charset="0"/>
                <a:ea typeface="Calibri" panose="020F0502020204030204" pitchFamily="34" charset="0"/>
                <a:cs typeface="Calibri" panose="020F0502020204030204" pitchFamily="34" charset="0"/>
              </a:rPr>
              <a:t>) REFERENCES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articolo</a:t>
            </a:r>
            <a:r>
              <a:rPr lang="en-US" sz="1400" kern="100" dirty="0">
                <a:effectLst/>
                <a:latin typeface="Calibri" panose="020F0502020204030204" pitchFamily="34" charset="0"/>
                <a:ea typeface="Calibri" panose="020F0502020204030204" pitchFamily="34" charset="0"/>
                <a:cs typeface="Calibri" panose="020F0502020204030204" pitchFamily="34" charset="0"/>
              </a:rPr>
              <a:t>(id) ON UPDATE CASCADE ON DELETE CASCADE</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a:t>
            </a:r>
          </a:p>
          <a:p>
            <a:pPr marL="59604" indent="0">
              <a:lnSpc>
                <a:spcPct val="115000"/>
              </a:lnSpc>
              <a:spcAft>
                <a:spcPts val="800"/>
              </a:spcAft>
              <a:buNone/>
            </a:pPr>
            <a:endParaRPr lang="en-US" sz="1200" kern="1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13642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0">
          <a:extLst>
            <a:ext uri="{FF2B5EF4-FFF2-40B4-BE49-F238E27FC236}">
              <a16:creationId xmlns:a16="http://schemas.microsoft.com/office/drawing/2014/main" id="{6B01D665-7727-C841-39AF-2B9034E93135}"/>
            </a:ext>
          </a:extLst>
        </p:cNvPr>
        <p:cNvGrpSpPr/>
        <p:nvPr/>
      </p:nvGrpSpPr>
      <p:grpSpPr>
        <a:xfrm>
          <a:off x="0" y="0"/>
          <a:ext cx="0" cy="0"/>
          <a:chOff x="0" y="0"/>
          <a:chExt cx="0" cy="0"/>
        </a:xfrm>
      </p:grpSpPr>
      <p:sp>
        <p:nvSpPr>
          <p:cNvPr id="171" name="Google Shape;171;p29">
            <a:extLst>
              <a:ext uri="{FF2B5EF4-FFF2-40B4-BE49-F238E27FC236}">
                <a16:creationId xmlns:a16="http://schemas.microsoft.com/office/drawing/2014/main" id="{2E2DC07A-22A2-26B4-C82C-657E80A39AFD}"/>
              </a:ext>
            </a:extLst>
          </p:cNvPr>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p>
            <a:pPr>
              <a:buSzPts val="4400"/>
            </a:pPr>
            <a:r>
              <a:rPr lang="es-419" dirty="0"/>
              <a:t>Local </a:t>
            </a:r>
            <a:r>
              <a:rPr lang="es-419" dirty="0" err="1"/>
              <a:t>database</a:t>
            </a:r>
            <a:r>
              <a:rPr lang="es-419" dirty="0"/>
              <a:t> </a:t>
            </a:r>
            <a:r>
              <a:rPr lang="es-419" dirty="0" err="1"/>
              <a:t>schema</a:t>
            </a:r>
            <a:endParaRPr dirty="0"/>
          </a:p>
        </p:txBody>
      </p:sp>
      <p:sp>
        <p:nvSpPr>
          <p:cNvPr id="172" name="Google Shape;172;p29">
            <a:extLst>
              <a:ext uri="{FF2B5EF4-FFF2-40B4-BE49-F238E27FC236}">
                <a16:creationId xmlns:a16="http://schemas.microsoft.com/office/drawing/2014/main" id="{C2FC4D62-D38D-D7FD-C05B-B386BCC806DB}"/>
              </a:ext>
            </a:extLst>
          </p:cNvPr>
          <p:cNvSpPr txBox="1">
            <a:spLocks noGrp="1"/>
          </p:cNvSpPr>
          <p:nvPr>
            <p:ph type="body" idx="1"/>
          </p:nvPr>
        </p:nvSpPr>
        <p:spPr>
          <a:xfrm>
            <a:off x="460742" y="1491800"/>
            <a:ext cx="4454775" cy="5069200"/>
          </a:xfrm>
          <a:prstGeom prst="rect">
            <a:avLst/>
          </a:prstGeom>
          <a:noFill/>
          <a:ln>
            <a:noFill/>
          </a:ln>
        </p:spPr>
        <p:txBody>
          <a:bodyPr spcFirstLastPara="1" wrap="square" lIns="107269" tIns="53620" rIns="107269" bIns="53620" anchor="t" anchorCtr="0">
            <a:noAutofit/>
          </a:bodyPr>
          <a:lstStyle/>
          <a:p>
            <a:pPr marL="59604" indent="0">
              <a:lnSpc>
                <a:spcPct val="115000"/>
              </a:lnSpc>
              <a:spcAft>
                <a:spcPts val="800"/>
              </a:spcAft>
              <a:buNone/>
            </a:pPr>
            <a:r>
              <a:rPr lang="en-US" sz="1400" kern="100" dirty="0">
                <a:effectLst/>
                <a:latin typeface="Calibri" panose="020F0502020204030204" pitchFamily="34" charset="0"/>
                <a:ea typeface="Calibri" panose="020F0502020204030204" pitchFamily="34" charset="0"/>
                <a:cs typeface="Calibri" panose="020F0502020204030204" pitchFamily="34" charset="0"/>
              </a:rPr>
              <a:t>CREATE TABLE IF NOT EXISTS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offerta</a:t>
            </a: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id INTEGER PRIMARY KEY AUTO_INCREMENT,</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id_asta</a:t>
            </a:r>
            <a:r>
              <a:rPr lang="en-US" sz="1400" kern="100" dirty="0">
                <a:effectLst/>
                <a:latin typeface="Calibri" panose="020F0502020204030204" pitchFamily="34" charset="0"/>
                <a:ea typeface="Calibri" panose="020F0502020204030204" pitchFamily="34" charset="0"/>
                <a:cs typeface="Calibri" panose="020F0502020204030204" pitchFamily="34" charset="0"/>
              </a:rPr>
              <a:t> INTEGER NOT NULL,</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username VARCHAR(100) NOT NULL,</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prezzo_offerto</a:t>
            </a:r>
            <a:r>
              <a:rPr lang="en-US" sz="1400" kern="100" dirty="0">
                <a:effectLst/>
                <a:latin typeface="Calibri" panose="020F0502020204030204" pitchFamily="34" charset="0"/>
                <a:ea typeface="Calibri" panose="020F0502020204030204" pitchFamily="34" charset="0"/>
                <a:cs typeface="Calibri" panose="020F0502020204030204" pitchFamily="34" charset="0"/>
              </a:rPr>
              <a:t> INTEGER NOT NULL CHECK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prezzo_offerto</a:t>
            </a:r>
            <a:r>
              <a:rPr lang="en-US" sz="1400" kern="100" dirty="0">
                <a:effectLst/>
                <a:latin typeface="Calibri" panose="020F0502020204030204" pitchFamily="34" charset="0"/>
                <a:ea typeface="Calibri" panose="020F0502020204030204" pitchFamily="34" charset="0"/>
                <a:cs typeface="Calibri" panose="020F0502020204030204" pitchFamily="34" charset="0"/>
              </a:rPr>
              <a:t> &gt; 0 AND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prezzo_offerto</a:t>
            </a:r>
            <a:r>
              <a:rPr lang="en-US" sz="1400" kern="100" dirty="0">
                <a:effectLst/>
                <a:latin typeface="Calibri" panose="020F0502020204030204" pitchFamily="34" charset="0"/>
                <a:ea typeface="Calibri" panose="020F0502020204030204" pitchFamily="34" charset="0"/>
                <a:cs typeface="Calibri" panose="020F0502020204030204" pitchFamily="34" charset="0"/>
              </a:rPr>
              <a:t> &lt; 1000000),</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data_offerta</a:t>
            </a:r>
            <a:r>
              <a:rPr lang="en-US" sz="1400" kern="100" dirty="0">
                <a:effectLst/>
                <a:latin typeface="Calibri" panose="020F0502020204030204" pitchFamily="34" charset="0"/>
                <a:ea typeface="Calibri" panose="020F0502020204030204" pitchFamily="34" charset="0"/>
                <a:cs typeface="Calibri" panose="020F0502020204030204" pitchFamily="34" charset="0"/>
              </a:rPr>
              <a:t> VARCHAR(50) NOT NULL DEFAULT </a:t>
            </a:r>
            <a:r>
              <a:rPr lang="en-US" sz="1400" i="1" kern="100" dirty="0">
                <a:effectLst/>
                <a:latin typeface="Calibri" panose="020F0502020204030204" pitchFamily="34" charset="0"/>
                <a:ea typeface="Calibri" panose="020F0502020204030204" pitchFamily="34" charset="0"/>
                <a:cs typeface="Calibri" panose="020F0502020204030204" pitchFamily="34" charset="0"/>
              </a:rPr>
              <a:t>CURRENT_TIMESTAMP</a:t>
            </a:r>
            <a:r>
              <a:rPr lang="en-US" sz="1400" kern="100" dirty="0">
                <a:effectLst/>
                <a:latin typeface="Calibri" panose="020F0502020204030204" pitchFamily="34" charset="0"/>
                <a:ea typeface="Calibri" panose="020F0502020204030204" pitchFamily="34" charset="0"/>
                <a:cs typeface="Calibri" panose="020F0502020204030204" pitchFamily="34" charset="0"/>
              </a:rPr>
              <a:t>,</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FOREIGN KEY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id_asta</a:t>
            </a:r>
            <a:r>
              <a:rPr lang="en-US" sz="1400" kern="100" dirty="0">
                <a:effectLst/>
                <a:latin typeface="Calibri" panose="020F0502020204030204" pitchFamily="34" charset="0"/>
                <a:ea typeface="Calibri" panose="020F0502020204030204" pitchFamily="34" charset="0"/>
                <a:cs typeface="Calibri" panose="020F0502020204030204" pitchFamily="34" charset="0"/>
              </a:rPr>
              <a:t>) REFERENCES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asta</a:t>
            </a:r>
            <a:r>
              <a:rPr lang="en-US" sz="1400" kern="100" dirty="0">
                <a:effectLst/>
                <a:latin typeface="Calibri" panose="020F0502020204030204" pitchFamily="34" charset="0"/>
                <a:ea typeface="Calibri" panose="020F0502020204030204" pitchFamily="34" charset="0"/>
                <a:cs typeface="Calibri" panose="020F0502020204030204" pitchFamily="34" charset="0"/>
              </a:rPr>
              <a:t>(id) </a:t>
            </a:r>
            <a:r>
              <a:rPr lang="it-IT" sz="1400" kern="100" dirty="0">
                <a:effectLst/>
                <a:latin typeface="Calibri" panose="020F0502020204030204" pitchFamily="34" charset="0"/>
                <a:ea typeface="Calibri" panose="020F0502020204030204" pitchFamily="34" charset="0"/>
                <a:cs typeface="Calibri" panose="020F0502020204030204" pitchFamily="34" charset="0"/>
              </a:rPr>
              <a:t>ON UPDATE CASCADE ON DELETE CASCADE</a:t>
            </a:r>
            <a:r>
              <a:rPr lang="en-US" sz="1400" kern="100" dirty="0">
                <a:effectLst/>
                <a:latin typeface="Calibri" panose="020F0502020204030204" pitchFamily="34" charset="0"/>
                <a:ea typeface="Calibri" panose="020F0502020204030204" pitchFamily="34" charset="0"/>
                <a:cs typeface="Calibri" panose="020F0502020204030204" pitchFamily="34" charset="0"/>
              </a:rPr>
              <a:t>,</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FOREIGN KEY (username) REFERENCES </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utente</a:t>
            </a:r>
            <a:r>
              <a:rPr lang="en-US" sz="1400" kern="100" dirty="0">
                <a:effectLst/>
                <a:latin typeface="Calibri" panose="020F0502020204030204" pitchFamily="34" charset="0"/>
                <a:ea typeface="Calibri" panose="020F0502020204030204" pitchFamily="34" charset="0"/>
                <a:cs typeface="Calibri" panose="020F0502020204030204" pitchFamily="34" charset="0"/>
              </a:rPr>
              <a:t>(username) </a:t>
            </a:r>
            <a:r>
              <a:rPr lang="it-IT" sz="1400" kern="100" dirty="0">
                <a:effectLst/>
                <a:latin typeface="Calibri" panose="020F0502020204030204" pitchFamily="34" charset="0"/>
                <a:ea typeface="Calibri" panose="020F0502020204030204" pitchFamily="34" charset="0"/>
                <a:cs typeface="Calibri" panose="020F0502020204030204" pitchFamily="34" charset="0"/>
              </a:rPr>
              <a:t>ON UPDATE CASCADE, ON DELETE RESTRICT</a:t>
            </a:r>
            <a:r>
              <a:rPr lang="en-US" sz="1400" kern="100" dirty="0">
                <a:effectLst/>
                <a:latin typeface="Calibri" panose="020F0502020204030204" pitchFamily="34" charset="0"/>
                <a:ea typeface="Calibri" panose="020F0502020204030204" pitchFamily="34" charset="0"/>
                <a:cs typeface="Calibri" panose="020F0502020204030204" pitchFamily="34" charset="0"/>
              </a:rPr>
              <a:t>,</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    CHECK(</a:t>
            </a:r>
            <a:r>
              <a:rPr lang="en-US" sz="1400" i="1" kern="100" dirty="0">
                <a:effectLst/>
                <a:latin typeface="Calibri" panose="020F0502020204030204" pitchFamily="34" charset="0"/>
                <a:ea typeface="Calibri" panose="020F0502020204030204" pitchFamily="34" charset="0"/>
                <a:cs typeface="Calibri" panose="020F0502020204030204" pitchFamily="34" charset="0"/>
              </a:rPr>
              <a:t>length</a:t>
            </a:r>
            <a:r>
              <a:rPr lang="en-US" sz="1400" kern="100" dirty="0">
                <a:effectLst/>
                <a:latin typeface="Calibri" panose="020F0502020204030204" pitchFamily="34" charset="0"/>
                <a:ea typeface="Calibri" panose="020F0502020204030204" pitchFamily="34" charset="0"/>
                <a:cs typeface="Calibri" panose="020F0502020204030204" pitchFamily="34" charset="0"/>
              </a:rPr>
              <a:t>(</a:t>
            </a:r>
            <a:r>
              <a:rPr lang="en-US" sz="1400" kern="100" dirty="0" err="1">
                <a:effectLst/>
                <a:latin typeface="Calibri" panose="020F0502020204030204" pitchFamily="34" charset="0"/>
                <a:ea typeface="Calibri" panose="020F0502020204030204" pitchFamily="34" charset="0"/>
                <a:cs typeface="Calibri" panose="020F0502020204030204" pitchFamily="34" charset="0"/>
              </a:rPr>
              <a:t>data_offerta</a:t>
            </a:r>
            <a:r>
              <a:rPr lang="en-US" sz="1400" kern="100" dirty="0">
                <a:effectLst/>
                <a:latin typeface="Calibri" panose="020F0502020204030204" pitchFamily="34" charset="0"/>
                <a:ea typeface="Calibri" panose="020F0502020204030204" pitchFamily="34" charset="0"/>
                <a:cs typeface="Calibri" panose="020F0502020204030204" pitchFamily="34" charset="0"/>
              </a:rPr>
              <a:t>) &gt;= 4)</a:t>
            </a:r>
            <a:br>
              <a:rPr lang="en-US" sz="1400" kern="100" dirty="0">
                <a:effectLst/>
                <a:latin typeface="Calibri" panose="020F0502020204030204" pitchFamily="34" charset="0"/>
                <a:ea typeface="Calibri" panose="020F0502020204030204" pitchFamily="34" charset="0"/>
                <a:cs typeface="Calibri" panose="020F0502020204030204" pitchFamily="34" charset="0"/>
              </a:rPr>
            </a:br>
            <a:r>
              <a:rPr lang="en-US" sz="1400" kern="100" dirty="0">
                <a:effectLst/>
                <a:latin typeface="Calibri" panose="020F0502020204030204" pitchFamily="34" charset="0"/>
                <a:ea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12688909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6"/>
          <p:cNvSpPr txBox="1">
            <a:spLocks noGrp="1"/>
          </p:cNvSpPr>
          <p:nvPr>
            <p:ph type="title"/>
          </p:nvPr>
        </p:nvSpPr>
        <p:spPr>
          <a:xfrm>
            <a:off x="495300" y="274637"/>
            <a:ext cx="8915400" cy="1143000"/>
          </a:xfrm>
          <a:prstGeom prst="rect">
            <a:avLst/>
          </a:prstGeom>
          <a:noFill/>
          <a:ln>
            <a:noFill/>
          </a:ln>
        </p:spPr>
        <p:txBody>
          <a:bodyPr spcFirstLastPara="1" wrap="square" lIns="107269" tIns="53620" rIns="107269" bIns="53620" anchor="ctr" anchorCtr="0">
            <a:noAutofit/>
          </a:bodyPr>
          <a:lstStyle/>
          <a:p>
            <a:pPr lvl="0">
              <a:buSzPts val="4400"/>
            </a:pPr>
            <a:r>
              <a:rPr lang="es-419" sz="4700"/>
              <a:t>Application requirements analysis</a:t>
            </a:r>
            <a:endParaRPr sz="4700" dirty="0"/>
          </a:p>
        </p:txBody>
      </p:sp>
      <p:sp>
        <p:nvSpPr>
          <p:cNvPr id="136" name="Google Shape;136;p26"/>
          <p:cNvSpPr txBox="1">
            <a:spLocks noGrp="1"/>
          </p:cNvSpPr>
          <p:nvPr>
            <p:ph type="body" idx="1"/>
          </p:nvPr>
        </p:nvSpPr>
        <p:spPr>
          <a:xfrm>
            <a:off x="535325" y="1433015"/>
            <a:ext cx="8915400" cy="5222725"/>
          </a:xfrm>
          <a:prstGeom prst="rect">
            <a:avLst/>
          </a:prstGeom>
          <a:noFill/>
          <a:ln>
            <a:noFill/>
          </a:ln>
        </p:spPr>
        <p:txBody>
          <a:bodyPr spcFirstLastPara="1" wrap="square" lIns="107269" tIns="53620" rIns="107269" bIns="53620" anchor="t" anchorCtr="0">
            <a:noAutofit/>
          </a:bodyPr>
          <a:lstStyle/>
          <a:p>
            <a:pPr marL="134108" indent="0">
              <a:lnSpc>
                <a:spcPct val="90000"/>
              </a:lnSpc>
              <a:spcAft>
                <a:spcPts val="800"/>
              </a:spcAft>
              <a:buNone/>
            </a:pPr>
            <a:r>
              <a:rPr lang="it-IT" sz="1300" kern="100" dirty="0">
                <a:effectLst/>
                <a:latin typeface="Calibri" panose="020F0502020204030204" pitchFamily="34" charset="0"/>
                <a:ea typeface="Calibri" panose="020F0502020204030204" pitchFamily="34" charset="0"/>
                <a:cs typeface="Calibri" panose="020F0502020204030204" pitchFamily="34" charset="0"/>
              </a:rPr>
              <a:t>Un’applicazione web consente la gestione di aste online. Gli utenti accedono tramite </a:t>
            </a:r>
            <a:r>
              <a:rPr lang="it-IT" sz="13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log</a:t>
            </a:r>
            <a:r>
              <a:rPr lang="it-IT" sz="13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in</a:t>
            </a:r>
            <a:r>
              <a:rPr lang="it-IT" sz="1300" kern="100" dirty="0">
                <a:effectLst/>
                <a:latin typeface="Calibri" panose="020F0502020204030204" pitchFamily="34" charset="0"/>
                <a:ea typeface="Calibri" panose="020F0502020204030204" pitchFamily="34" charset="0"/>
                <a:cs typeface="Calibri" panose="020F0502020204030204" pitchFamily="34" charset="0"/>
              </a:rPr>
              <a:t> e possono vendere e acquistare all’asta. La </a:t>
            </a:r>
            <a:r>
              <a:rPr lang="it-IT" sz="13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HOME page </a:t>
            </a:r>
            <a:r>
              <a:rPr lang="it-IT" sz="1300" kern="100" dirty="0">
                <a:effectLst/>
                <a:latin typeface="Calibri" panose="020F0502020204030204" pitchFamily="34" charset="0"/>
                <a:ea typeface="Calibri" panose="020F0502020204030204" pitchFamily="34" charset="0"/>
                <a:cs typeface="Calibri" panose="020F0502020204030204" pitchFamily="34" charset="0"/>
              </a:rPr>
              <a:t>contiene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due link</a:t>
            </a:r>
            <a:r>
              <a:rPr lang="it-IT" sz="1300" kern="100" dirty="0">
                <a:effectLst/>
                <a:latin typeface="Calibri" panose="020F0502020204030204" pitchFamily="34" charset="0"/>
                <a:ea typeface="Calibri" panose="020F0502020204030204" pitchFamily="34" charset="0"/>
                <a:cs typeface="Calibri" panose="020F0502020204030204" pitchFamily="34" charset="0"/>
              </a:rPr>
              <a:t>, uno per accedere alla </a:t>
            </a:r>
            <a:r>
              <a:rPr lang="it-IT" sz="13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pagina VENDO </a:t>
            </a:r>
            <a:r>
              <a:rPr lang="it-IT" sz="1300" kern="100" dirty="0">
                <a:effectLst/>
                <a:latin typeface="Calibri" panose="020F0502020204030204" pitchFamily="34" charset="0"/>
                <a:ea typeface="Calibri" panose="020F0502020204030204" pitchFamily="34" charset="0"/>
                <a:cs typeface="Calibri" panose="020F0502020204030204" pitchFamily="34" charset="0"/>
              </a:rPr>
              <a:t>e uno per accedere alla </a:t>
            </a:r>
            <a:r>
              <a:rPr lang="it-IT" sz="13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pagina ACQUISTO</a:t>
            </a:r>
            <a:r>
              <a:rPr lang="it-IT" sz="1300" kern="100" dirty="0">
                <a:effectLst/>
                <a:latin typeface="Calibri" panose="020F0502020204030204" pitchFamily="34" charset="0"/>
                <a:ea typeface="Calibri" panose="020F0502020204030204" pitchFamily="34" charset="0"/>
                <a:cs typeface="Calibri" panose="020F0502020204030204" pitchFamily="34" charset="0"/>
              </a:rPr>
              <a:t>. La pagina VENDO mostra una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lista delle aste create dall’utente e non ancora chiuse</a:t>
            </a:r>
            <a:r>
              <a:rPr lang="it-IT" sz="1300" kern="100" dirty="0">
                <a:effectLst/>
                <a:latin typeface="Calibri" panose="020F0502020204030204" pitchFamily="34" charset="0"/>
                <a:ea typeface="Calibri" panose="020F0502020204030204" pitchFamily="34" charset="0"/>
                <a:cs typeface="Calibri" panose="020F0502020204030204" pitchFamily="34" charset="0"/>
              </a:rPr>
              <a:t>,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una lista delle aste da lui create </a:t>
            </a:r>
            <a:r>
              <a:rPr lang="it-IT" sz="1300" kern="100" dirty="0">
                <a:effectLst/>
                <a:latin typeface="Calibri" panose="020F0502020204030204" pitchFamily="34" charset="0"/>
                <a:ea typeface="Calibri" panose="020F0502020204030204" pitchFamily="34" charset="0"/>
                <a:cs typeface="Calibri" panose="020F0502020204030204" pitchFamily="34" charset="0"/>
              </a:rPr>
              <a:t>e chiuse e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due form</a:t>
            </a:r>
            <a:r>
              <a:rPr lang="it-IT" sz="1300" kern="100" dirty="0">
                <a:effectLst/>
                <a:latin typeface="Calibri" panose="020F0502020204030204" pitchFamily="34" charset="0"/>
                <a:ea typeface="Calibri" panose="020F0502020204030204" pitchFamily="34" charset="0"/>
                <a:cs typeface="Calibri" panose="020F0502020204030204" pitchFamily="34" charset="0"/>
              </a:rPr>
              <a:t>, una per creare un nuovo articolo</a:t>
            </a:r>
            <a:r>
              <a:rPr lang="it-IT" sz="13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(submit form) </a:t>
            </a:r>
            <a:r>
              <a:rPr lang="it-IT" sz="1300" kern="100" dirty="0">
                <a:effectLst/>
                <a:latin typeface="Calibri" panose="020F0502020204030204" pitchFamily="34" charset="0"/>
                <a:ea typeface="Calibri" panose="020F0502020204030204" pitchFamily="34" charset="0"/>
                <a:cs typeface="Calibri" panose="020F0502020204030204" pitchFamily="34" charset="0"/>
              </a:rPr>
              <a:t>e una per creare una nuova asta</a:t>
            </a:r>
            <a:r>
              <a:rPr lang="it-IT" sz="13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(submit form)</a:t>
            </a:r>
            <a:r>
              <a:rPr lang="it-IT" sz="1300" kern="100" dirty="0">
                <a:effectLst/>
                <a:latin typeface="Calibri" panose="020F0502020204030204" pitchFamily="34" charset="0"/>
                <a:ea typeface="Calibri" panose="020F0502020204030204" pitchFamily="34" charset="0"/>
                <a:cs typeface="Calibri" panose="020F0502020204030204" pitchFamily="34" charset="0"/>
              </a:rPr>
              <a:t> per vendere gli articoli dell’utente. ll primo form </a:t>
            </a:r>
            <a:r>
              <a:rPr lang="it-IT" sz="13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inserisce nuovi articoli nel database</a:t>
            </a:r>
            <a:r>
              <a:rPr lang="it-IT" sz="1300" kern="100" dirty="0">
                <a:effectLst/>
                <a:latin typeface="Calibri" panose="020F0502020204030204" pitchFamily="34" charset="0"/>
                <a:ea typeface="Calibri" panose="020F0502020204030204" pitchFamily="34" charset="0"/>
                <a:cs typeface="Calibri" panose="020F0502020204030204" pitchFamily="34" charset="0"/>
              </a:rPr>
              <a:t> e il secondo mostra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l'elenco degli articoli disponibili nel database</a:t>
            </a:r>
            <a:r>
              <a:rPr lang="it-IT" sz="1300" kern="100" dirty="0">
                <a:effectLst/>
                <a:latin typeface="Calibri" panose="020F0502020204030204" pitchFamily="34" charset="0"/>
                <a:ea typeface="Calibri" panose="020F0502020204030204" pitchFamily="34" charset="0"/>
                <a:cs typeface="Calibri" panose="020F0502020204030204" pitchFamily="34" charset="0"/>
              </a:rPr>
              <a:t> e dà la possibilità di </a:t>
            </a:r>
            <a:r>
              <a:rPr lang="it-IT" sz="13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selezionarne più di uno</a:t>
            </a:r>
            <a:r>
              <a:rPr lang="it-IT" sz="13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(db update). </a:t>
            </a:r>
            <a:r>
              <a:rPr lang="it-IT" sz="1300" kern="100" dirty="0">
                <a:effectLst/>
                <a:latin typeface="Calibri" panose="020F0502020204030204" pitchFamily="34" charset="0"/>
                <a:ea typeface="Calibri" panose="020F0502020204030204" pitchFamily="34" charset="0"/>
                <a:cs typeface="Calibri" panose="020F0502020204030204" pitchFamily="34" charset="0"/>
              </a:rPr>
              <a:t>Un articolo ha codice, nome, descrizione, immagine e prezzo. Un’asta comprende uno o più articoli messi in vendita, il prezzo iniziale dell’insieme di articoli, il rialzo minimo di ogni offerta (espresso come un numero intero di euro) e una scadenza (data e ora, es. 19-04-2021 alle 24:00). Il prezzo iniziale dell’asta è ottenuto come somma del prezzo degli articoli compresi nell’offerta. Lo stesso articolo non può essere incluso in aste diverse. Una volta venduto, un articolo non deve essere più disponibile per l’inserimento in ulteriori aste</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 La lista delle aste è ordinata per data+ora crescente. L’elenco riporta: codice e nome degli articoli compresi nell’asta, offerta massima, tempo mancante (numero di giorni e ore) tra il momento (data ora) del login e la data e ora di chiusura dell’asta</a:t>
            </a:r>
            <a:r>
              <a:rPr lang="it-IT" sz="1300" kern="100" dirty="0">
                <a:effectLst/>
                <a:latin typeface="Calibri" panose="020F0502020204030204" pitchFamily="34" charset="0"/>
                <a:ea typeface="Calibri" panose="020F0502020204030204" pitchFamily="34" charset="0"/>
                <a:cs typeface="Calibri" panose="020F0502020204030204" pitchFamily="34" charset="0"/>
              </a:rPr>
              <a:t>. </a:t>
            </a:r>
            <a:r>
              <a:rPr lang="it-IT" sz="13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Cliccando su un’asta</a:t>
            </a:r>
            <a:r>
              <a:rPr lang="it-IT" sz="1300" kern="100" dirty="0">
                <a:effectLst/>
                <a:latin typeface="Calibri" panose="020F0502020204030204" pitchFamily="34" charset="0"/>
                <a:ea typeface="Calibri" panose="020F0502020204030204" pitchFamily="34" charset="0"/>
                <a:cs typeface="Calibri" panose="020F0502020204030204" pitchFamily="34" charset="0"/>
              </a:rPr>
              <a:t> </a:t>
            </a:r>
            <a:r>
              <a:rPr lang="it-IT" sz="13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compare </a:t>
            </a:r>
            <a:r>
              <a:rPr lang="it-IT" sz="1300" kern="100" dirty="0">
                <a:effectLst/>
                <a:latin typeface="Calibri" panose="020F0502020204030204" pitchFamily="34" charset="0"/>
                <a:ea typeface="Calibri" panose="020F0502020204030204" pitchFamily="34" charset="0"/>
                <a:cs typeface="Calibri" panose="020F0502020204030204" pitchFamily="34" charset="0"/>
              </a:rPr>
              <a:t>una </a:t>
            </a:r>
            <a:r>
              <a:rPr lang="it-IT" sz="13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pagina DETTAGLIO ASTA </a:t>
            </a:r>
            <a:r>
              <a:rPr lang="it-IT" sz="1300" kern="100" dirty="0">
                <a:effectLst/>
                <a:latin typeface="Calibri" panose="020F0502020204030204" pitchFamily="34" charset="0"/>
                <a:ea typeface="Calibri" panose="020F0502020204030204" pitchFamily="34" charset="0"/>
                <a:cs typeface="Calibri" panose="020F0502020204030204" pitchFamily="34" charset="0"/>
              </a:rPr>
              <a:t>che riporta per un’asta aperta tutti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i dati dell’asta e la lista delle offerte (nome utente, prezzo offerto, data e ora dell’offerta) ordinata per data+ora decrescente</a:t>
            </a:r>
            <a:r>
              <a:rPr lang="it-IT" sz="1300" kern="100" dirty="0">
                <a:effectLst/>
                <a:latin typeface="Calibri" panose="020F0502020204030204" pitchFamily="34" charset="0"/>
                <a:ea typeface="Calibri" panose="020F0502020204030204" pitchFamily="34" charset="0"/>
                <a:cs typeface="Calibri" panose="020F0502020204030204" pitchFamily="34" charset="0"/>
              </a:rPr>
              <a:t>. Un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bottone CHIUDI </a:t>
            </a:r>
            <a:r>
              <a:rPr lang="it-IT" sz="1300" kern="100" dirty="0">
                <a:effectLst/>
                <a:latin typeface="Calibri" panose="020F0502020204030204" pitchFamily="34" charset="0"/>
                <a:ea typeface="Calibri" panose="020F0502020204030204" pitchFamily="34" charset="0"/>
                <a:cs typeface="Calibri" panose="020F0502020204030204" pitchFamily="34" charset="0"/>
              </a:rPr>
              <a:t>permette all’utente di chiudere l’asta se è giunta l’ora della scadenza</a:t>
            </a:r>
            <a:r>
              <a:rPr lang="it-IT" sz="13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(click button)</a:t>
            </a:r>
            <a:r>
              <a:rPr lang="it-IT" sz="13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(db update) </a:t>
            </a:r>
            <a:r>
              <a:rPr lang="it-IT" sz="1300" kern="100" dirty="0">
                <a:effectLst/>
                <a:latin typeface="Calibri" panose="020F0502020204030204" pitchFamily="34" charset="0"/>
                <a:ea typeface="Calibri" panose="020F0502020204030204" pitchFamily="34" charset="0"/>
                <a:cs typeface="Calibri" panose="020F0502020204030204" pitchFamily="34" charset="0"/>
              </a:rPr>
              <a:t>(si ignori il caso di aste scadute ma non chiuse dall’utente e non ci si occupi della chiusura automatica di aste dopo la scadenza). Se l’asta è chiusa, la pagina riporta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tutti i dati dell’asta, il nome dell’aggiudicatario, il prezzo finale e l’indirizzo (fisso) di spedizione dell’utente</a:t>
            </a:r>
            <a:r>
              <a:rPr lang="it-IT" sz="1300" kern="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it-IT" sz="1300" kern="100" dirty="0">
                <a:effectLst/>
                <a:latin typeface="Calibri" panose="020F0502020204030204" pitchFamily="34" charset="0"/>
                <a:ea typeface="Calibri" panose="020F0502020204030204" pitchFamily="34" charset="0"/>
                <a:cs typeface="Calibri" panose="020F0502020204030204" pitchFamily="34" charset="0"/>
              </a:rPr>
              <a:t>La </a:t>
            </a:r>
            <a:r>
              <a:rPr lang="it-IT" sz="13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pagina ACQUISTO </a:t>
            </a:r>
            <a:r>
              <a:rPr lang="it-IT" sz="1300" kern="100" dirty="0">
                <a:effectLst/>
                <a:latin typeface="Calibri" panose="020F0502020204030204" pitchFamily="34" charset="0"/>
                <a:ea typeface="Calibri" panose="020F0502020204030204" pitchFamily="34" charset="0"/>
                <a:cs typeface="Calibri" panose="020F0502020204030204" pitchFamily="34" charset="0"/>
              </a:rPr>
              <a:t>contiene una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form di ricerca</a:t>
            </a:r>
            <a:r>
              <a:rPr lang="it-IT" sz="1300" kern="100" dirty="0">
                <a:effectLst/>
                <a:latin typeface="Calibri" panose="020F0502020204030204" pitchFamily="34" charset="0"/>
                <a:ea typeface="Calibri" panose="020F0502020204030204" pitchFamily="34" charset="0"/>
                <a:cs typeface="Calibri" panose="020F0502020204030204" pitchFamily="34" charset="0"/>
              </a:rPr>
              <a:t> per parola chiave. Quando l’acquirente </a:t>
            </a:r>
            <a:r>
              <a:rPr lang="it-IT" sz="13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invia una parola chiave</a:t>
            </a:r>
            <a:r>
              <a:rPr lang="it-IT" sz="1300" kern="100" dirty="0">
                <a:effectLst/>
                <a:latin typeface="Calibri" panose="020F0502020204030204" pitchFamily="34" charset="0"/>
                <a:ea typeface="Calibri" panose="020F0502020204030204" pitchFamily="34" charset="0"/>
                <a:cs typeface="Calibri" panose="020F0502020204030204" pitchFamily="34" charset="0"/>
              </a:rPr>
              <a:t> </a:t>
            </a:r>
            <a:r>
              <a:rPr lang="it-IT" sz="13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la pagina ACQUISTO è aggiornata </a:t>
            </a:r>
            <a:r>
              <a:rPr lang="it-IT" sz="1300" kern="100" dirty="0">
                <a:effectLst/>
                <a:latin typeface="Calibri" panose="020F0502020204030204" pitchFamily="34" charset="0"/>
                <a:ea typeface="Calibri" panose="020F0502020204030204" pitchFamily="34" charset="0"/>
                <a:cs typeface="Calibri" panose="020F0502020204030204" pitchFamily="34" charset="0"/>
              </a:rPr>
              <a:t>e mostra un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elenco di aste aperte (la cui scadenza è posteriore alla data e ora dell’invio) per cui la parola chiave compare nel nome o nella descrizione di almeno uno degli articoli dell’asta. La lista è ordinata in modo decrescente in base al tempo (numero di giorni e ore) mancante alla chiusura. </a:t>
            </a:r>
            <a:r>
              <a:rPr lang="it-IT" sz="13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Cliccando su un’asta aperta</a:t>
            </a:r>
            <a:r>
              <a:rPr lang="it-IT" sz="1300" kern="100" dirty="0">
                <a:effectLst/>
                <a:latin typeface="Calibri" panose="020F0502020204030204" pitchFamily="34" charset="0"/>
                <a:ea typeface="Calibri" panose="020F0502020204030204" pitchFamily="34" charset="0"/>
                <a:cs typeface="Calibri" panose="020F0502020204030204" pitchFamily="34" charset="0"/>
              </a:rPr>
              <a:t> </a:t>
            </a:r>
            <a:r>
              <a:rPr lang="it-IT" sz="13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compare</a:t>
            </a:r>
            <a:r>
              <a:rPr lang="it-IT" sz="1300" kern="100" dirty="0">
                <a:effectLst/>
                <a:latin typeface="Calibri" panose="020F0502020204030204" pitchFamily="34" charset="0"/>
                <a:ea typeface="Calibri" panose="020F0502020204030204" pitchFamily="34" charset="0"/>
                <a:cs typeface="Calibri" panose="020F0502020204030204" pitchFamily="34" charset="0"/>
              </a:rPr>
              <a:t> </a:t>
            </a:r>
            <a:r>
              <a:rPr lang="it-IT" sz="1300" kern="10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la pagina OFFERTA</a:t>
            </a:r>
            <a:r>
              <a:rPr lang="it-IT" sz="1300" kern="100" dirty="0">
                <a:effectLst/>
                <a:latin typeface="Calibri" panose="020F0502020204030204" pitchFamily="34" charset="0"/>
                <a:ea typeface="Calibri" panose="020F0502020204030204" pitchFamily="34" charset="0"/>
                <a:cs typeface="Calibri" panose="020F0502020204030204" pitchFamily="34" charset="0"/>
              </a:rPr>
              <a:t> che </a:t>
            </a:r>
            <a:r>
              <a:rPr lang="it-IT" sz="13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mostra</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 i dati degli articoli, l’elenco delle offerte pervenute in ordine di data+ora decrescente e un campo di input per inserire la propria offerta</a:t>
            </a:r>
            <a:r>
              <a:rPr lang="it-IT" sz="1300" kern="100" dirty="0">
                <a:effectLst/>
                <a:latin typeface="Calibri" panose="020F0502020204030204" pitchFamily="34" charset="0"/>
                <a:ea typeface="Calibri" panose="020F0502020204030204" pitchFamily="34" charset="0"/>
                <a:cs typeface="Calibri" panose="020F0502020204030204" pitchFamily="34" charset="0"/>
              </a:rPr>
              <a:t>, che deve essere superiore all’offerta massima corrente di un importo pari almeno al rialzo minimo. Dopo </a:t>
            </a:r>
            <a:r>
              <a:rPr lang="it-IT" sz="1300" kern="100" dirty="0">
                <a:solidFill>
                  <a:srgbClr val="0070C0"/>
                </a:solidFill>
                <a:effectLst/>
                <a:latin typeface="Calibri" panose="020F0502020204030204" pitchFamily="34" charset="0"/>
                <a:ea typeface="Calibri" panose="020F0502020204030204" pitchFamily="34" charset="0"/>
                <a:cs typeface="Calibri" panose="020F0502020204030204" pitchFamily="34" charset="0"/>
              </a:rPr>
              <a:t>l’invio dell’offerta</a:t>
            </a:r>
            <a:r>
              <a:rPr lang="it-IT" sz="1300" kern="100" dirty="0">
                <a:effectLst/>
                <a:latin typeface="Calibri" panose="020F0502020204030204" pitchFamily="34" charset="0"/>
                <a:ea typeface="Calibri" panose="020F0502020204030204" pitchFamily="34" charset="0"/>
                <a:cs typeface="Calibri" panose="020F0502020204030204" pitchFamily="34" charset="0"/>
              </a:rPr>
              <a:t> la pagina OFFERTA </a:t>
            </a:r>
            <a:r>
              <a:rPr lang="it-IT" sz="1300" kern="100" dirty="0">
                <a:solidFill>
                  <a:srgbClr val="80340D"/>
                </a:solidFill>
                <a:effectLst/>
                <a:latin typeface="Calibri" panose="020F0502020204030204" pitchFamily="34" charset="0"/>
                <a:ea typeface="Calibri" panose="020F0502020204030204" pitchFamily="34" charset="0"/>
                <a:cs typeface="Calibri" panose="020F0502020204030204" pitchFamily="34" charset="0"/>
              </a:rPr>
              <a:t>mostra</a:t>
            </a:r>
            <a:r>
              <a:rPr lang="it-IT" sz="1300" kern="100" dirty="0">
                <a:effectLst/>
                <a:latin typeface="Calibri" panose="020F0502020204030204" pitchFamily="34" charset="0"/>
                <a:ea typeface="Calibri" panose="020F0502020204030204" pitchFamily="34" charset="0"/>
                <a:cs typeface="Calibri" panose="020F0502020204030204" pitchFamily="34" charset="0"/>
              </a:rPr>
              <a:t>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l’elenco delle offerte aggiornate</a:t>
            </a:r>
            <a:r>
              <a:rPr lang="it-IT" sz="1300" kern="100" dirty="0">
                <a:effectLst/>
                <a:latin typeface="Calibri" panose="020F0502020204030204" pitchFamily="34" charset="0"/>
                <a:ea typeface="Calibri" panose="020F0502020204030204" pitchFamily="34" charset="0"/>
                <a:cs typeface="Calibri" panose="020F0502020204030204" pitchFamily="34" charset="0"/>
              </a:rPr>
              <a:t>. La pagina ACQUISTO contiene anche un </a:t>
            </a:r>
            <a:r>
              <a:rPr lang="it-IT" sz="1300" kern="100" dirty="0">
                <a:solidFill>
                  <a:srgbClr val="00B050"/>
                </a:solidFill>
                <a:effectLst/>
                <a:latin typeface="Calibri" panose="020F0502020204030204" pitchFamily="34" charset="0"/>
                <a:ea typeface="Calibri" panose="020F0502020204030204" pitchFamily="34" charset="0"/>
                <a:cs typeface="Calibri" panose="020F0502020204030204" pitchFamily="34" charset="0"/>
              </a:rPr>
              <a:t>elenco delle offerte aggiudicate all’utente con i dati degli articoli e il prezzo finale</a:t>
            </a:r>
            <a:r>
              <a:rPr lang="it-IT" sz="1300" kern="100" dirty="0">
                <a:effectLst/>
                <a:latin typeface="Calibri" panose="020F0502020204030204" pitchFamily="34" charset="0"/>
                <a:ea typeface="Calibri" panose="020F0502020204030204" pitchFamily="34" charset="0"/>
                <a:cs typeface="Calibri" panose="020F0502020204030204" pitchFamily="34" charset="0"/>
              </a:rPr>
              <a:t>.</a:t>
            </a:r>
            <a:endParaRPr lang="en-US" sz="1300" kern="100" dirty="0">
              <a:effectLst/>
              <a:latin typeface="Calibri" panose="020F0502020204030204" pitchFamily="34" charset="0"/>
              <a:ea typeface="Calibri" panose="020F0502020204030204" pitchFamily="34" charset="0"/>
              <a:cs typeface="Calibri" panose="020F0502020204030204" pitchFamily="34" charset="0"/>
            </a:endParaRPr>
          </a:p>
          <a:p>
            <a:pPr marL="0" indent="0" algn="just">
              <a:lnSpc>
                <a:spcPct val="115000"/>
              </a:lnSpc>
              <a:spcBef>
                <a:spcPts val="0"/>
              </a:spcBef>
              <a:spcAft>
                <a:spcPts val="1173"/>
              </a:spcAft>
              <a:buSzPts val="1100"/>
              <a:buNone/>
            </a:pPr>
            <a:r>
              <a:rPr lang="en-US" sz="1200" b="1" dirty="0">
                <a:solidFill>
                  <a:srgbClr val="FF0000"/>
                </a:solidFill>
              </a:rPr>
              <a:t>Pages (views)</a:t>
            </a:r>
            <a:r>
              <a:rPr lang="en-US" sz="1200" b="1" dirty="0"/>
              <a:t>, </a:t>
            </a:r>
            <a:r>
              <a:rPr lang="en-US" sz="1200" b="1" dirty="0">
                <a:solidFill>
                  <a:srgbClr val="00B050"/>
                </a:solidFill>
              </a:rPr>
              <a:t>view components</a:t>
            </a:r>
            <a:r>
              <a:rPr lang="en-US" sz="1200" b="1" dirty="0"/>
              <a:t>, </a:t>
            </a:r>
            <a:r>
              <a:rPr lang="en-US" sz="1200" b="1" dirty="0">
                <a:solidFill>
                  <a:srgbClr val="0070C0"/>
                </a:solidFill>
              </a:rPr>
              <a:t>events</a:t>
            </a:r>
            <a:r>
              <a:rPr lang="en-US" sz="1200" b="1" dirty="0"/>
              <a:t>, </a:t>
            </a:r>
            <a:r>
              <a:rPr lang="en-US" sz="1200" b="1" dirty="0">
                <a:solidFill>
                  <a:srgbClr val="974806"/>
                </a:solidFill>
              </a:rPr>
              <a:t>actions</a:t>
            </a:r>
            <a:endParaRPr lang="en-US" sz="1200" b="1" dirty="0"/>
          </a:p>
        </p:txBody>
      </p:sp>
    </p:spTree>
    <p:extLst>
      <p:ext uri="{BB962C8B-B14F-4D97-AF65-F5344CB8AC3E}">
        <p14:creationId xmlns:p14="http://schemas.microsoft.com/office/powerpoint/2010/main" val="283980786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7127</TotalTime>
  <Words>3470</Words>
  <Application>Microsoft Office PowerPoint</Application>
  <PresentationFormat>A4 Paper (210x297 mm)</PresentationFormat>
  <Paragraphs>277</Paragraphs>
  <Slides>40</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Aptos</vt:lpstr>
      <vt:lpstr>Arial</vt:lpstr>
      <vt:lpstr>Calibri</vt:lpstr>
      <vt:lpstr>Office Theme</vt:lpstr>
      <vt:lpstr>Progetto di Tecnologie Informatiche per il Web</vt:lpstr>
      <vt:lpstr>Esercizio 1: aste online</vt:lpstr>
      <vt:lpstr>Additional JS requirement</vt:lpstr>
      <vt:lpstr>Data requirement analysis</vt:lpstr>
      <vt:lpstr>Database design</vt:lpstr>
      <vt:lpstr>Local database schema</vt:lpstr>
      <vt:lpstr>Local database schema</vt:lpstr>
      <vt:lpstr>Local database schema</vt:lpstr>
      <vt:lpstr>Application requirements analysis</vt:lpstr>
      <vt:lpstr>JavaScript additional requirements</vt:lpstr>
      <vt:lpstr>Completamento delle specifiche</vt:lpstr>
      <vt:lpstr>Aggiunta alle specifiche</vt:lpstr>
      <vt:lpstr>HTML</vt:lpstr>
      <vt:lpstr>Components</vt:lpstr>
      <vt:lpstr>Design applicativo (IFML)</vt:lpstr>
      <vt:lpstr>Sequence Diagrams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JAVASCRIPT-RIA</vt:lpstr>
      <vt:lpstr>Components</vt:lpstr>
      <vt:lpstr>Design applicativo (IFML)</vt:lpstr>
      <vt:lpstr>Eventi &amp; azioni</vt:lpstr>
      <vt:lpstr>Controller / event handler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Esercizio Gestione spese di trasferta: progettazione</dc:title>
  <dc:creator>fraternali</dc:creator>
  <cp:lastModifiedBy>XiangYu Zhang</cp:lastModifiedBy>
  <cp:revision>394</cp:revision>
  <dcterms:modified xsi:type="dcterms:W3CDTF">2025-05-23T17:57:09Z</dcterms:modified>
</cp:coreProperties>
</file>